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20"/>
  </p:notesMasterIdLst>
  <p:sldIdLst>
    <p:sldId id="256" r:id="rId2"/>
    <p:sldId id="257" r:id="rId3"/>
    <p:sldId id="258" r:id="rId4"/>
    <p:sldId id="259" r:id="rId5"/>
    <p:sldId id="260"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Lst>
  <p:sldSz cx="18288000" cy="10287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24" roundtripDataSignature="AMtx7miyJYRQ3fh4jaGU8sF9qbD7E5NgiA=="/>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120"/>
    <p:restoredTop sz="95827"/>
  </p:normalViewPr>
  <p:slideViewPr>
    <p:cSldViewPr snapToGrid="0">
      <p:cViewPr varScale="1">
        <p:scale>
          <a:sx n="58" d="100"/>
          <a:sy n="58" d="100"/>
        </p:scale>
        <p:origin x="272" y="640"/>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customschemas.google.com/relationships/presentationmetadata" Target="metadata"/><Relationship Id="rId5" Type="http://schemas.openxmlformats.org/officeDocument/2006/relationships/slide" Target="slides/slide4.xml"/><Relationship Id="rId15" Type="http://schemas.openxmlformats.org/officeDocument/2006/relationships/slide" Target="slides/slide14.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www.ncbi.nlm.nih.gov/pubmed/33005290" TargetMode="External"/><Relationship Id="rId2" Type="http://schemas.openxmlformats.org/officeDocument/2006/relationships/slide" Target="../slides/slide4.xml"/><Relationship Id="rId1" Type="http://schemas.openxmlformats.org/officeDocument/2006/relationships/notesMaster" Target="../notesMasters/notesMaster1.xml"/><Relationship Id="rId4" Type="http://schemas.openxmlformats.org/officeDocument/2006/relationships/hyperlink" Target="https://dx.doi.org/10.4251/wjgo.v12.i9.942"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www.ncbi.nlm.nih.gov/pubmed/33005290" TargetMode="External"/><Relationship Id="rId2" Type="http://schemas.openxmlformats.org/officeDocument/2006/relationships/slide" Target="../slides/slide6.xml"/><Relationship Id="rId1" Type="http://schemas.openxmlformats.org/officeDocument/2006/relationships/notesMaster" Target="../notesMasters/notesMaster1.xml"/><Relationship Id="rId4" Type="http://schemas.openxmlformats.org/officeDocument/2006/relationships/hyperlink" Target="https://dx.doi.org/10.4251/wjgo.v12.i9.942"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pt-BR" sz="1000">
                <a:solidFill>
                  <a:srgbClr val="333333"/>
                </a:solidFill>
              </a:rPr>
              <a:t>Rafael Franco Duarte Brito - Brito, R.F.D. - Oncologia Clínica, Instituto do Câncer do Estado de São Paulo - ICESP, Faculdade de Medicina da USP - </a:t>
            </a:r>
            <a:r>
              <a:rPr lang="pt-BR" sz="1000">
                <a:solidFill>
                  <a:srgbClr val="1155CC"/>
                </a:solidFill>
              </a:rPr>
              <a:t>mdrafaelfranco@gmail.com</a:t>
            </a:r>
            <a:r>
              <a:rPr lang="pt-BR" sz="1000">
                <a:solidFill>
                  <a:srgbClr val="333333"/>
                </a:solidFill>
              </a:rPr>
              <a:t> </a:t>
            </a:r>
            <a:endParaRPr sz="1000">
              <a:solidFill>
                <a:srgbClr val="333333"/>
              </a:solidFill>
            </a:endParaRPr>
          </a:p>
          <a:p>
            <a:pPr marL="0" lvl="0" indent="0" algn="l" rtl="0">
              <a:lnSpc>
                <a:spcPct val="115000"/>
              </a:lnSpc>
              <a:spcBef>
                <a:spcPts val="0"/>
              </a:spcBef>
              <a:spcAft>
                <a:spcPts val="0"/>
              </a:spcAft>
              <a:buClr>
                <a:schemeClr val="dk1"/>
              </a:buClr>
              <a:buSzPts val="1100"/>
              <a:buFont typeface="Arial"/>
              <a:buNone/>
            </a:pPr>
            <a:r>
              <a:rPr lang="pt-BR" sz="1000">
                <a:solidFill>
                  <a:srgbClr val="333333"/>
                </a:solidFill>
              </a:rPr>
              <a:t>&gt; Flávia Cristina Aquino - Aquino, F.C. - Laboratório de Patologia, Instituto do Câncer do Estado de São Paulo-ICESP, Faculdade de Medicina da USP - </a:t>
            </a:r>
            <a:r>
              <a:rPr lang="pt-BR" sz="1000">
                <a:solidFill>
                  <a:srgbClr val="1155CC"/>
                </a:solidFill>
              </a:rPr>
              <a:t>flavia.aquino@hc.fm.usp.br</a:t>
            </a:r>
            <a:r>
              <a:rPr lang="pt-BR" sz="1000">
                <a:solidFill>
                  <a:srgbClr val="333333"/>
                </a:solidFill>
              </a:rPr>
              <a:t> </a:t>
            </a:r>
            <a:endParaRPr sz="1000">
              <a:solidFill>
                <a:srgbClr val="333333"/>
              </a:solidFill>
            </a:endParaRPr>
          </a:p>
          <a:p>
            <a:pPr marL="0" lvl="0" indent="0" algn="l" rtl="0">
              <a:lnSpc>
                <a:spcPct val="115000"/>
              </a:lnSpc>
              <a:spcBef>
                <a:spcPts val="0"/>
              </a:spcBef>
              <a:spcAft>
                <a:spcPts val="0"/>
              </a:spcAft>
              <a:buClr>
                <a:schemeClr val="dk1"/>
              </a:buClr>
              <a:buSzPts val="1100"/>
              <a:buFont typeface="Arial"/>
              <a:buNone/>
            </a:pPr>
            <a:r>
              <a:rPr lang="pt-BR" sz="1000">
                <a:solidFill>
                  <a:srgbClr val="333333"/>
                </a:solidFill>
              </a:rPr>
              <a:t>&gt; Evandro Sobroza de Mello - Mello, E.S. - Laboratório de Patologia, Instituto do Câncer do Estado de São Paulo-ICESP &amp; Departamento de Patologia, Faculdade de Medicina da USP - </a:t>
            </a:r>
            <a:r>
              <a:rPr lang="pt-BR" sz="1000">
                <a:solidFill>
                  <a:srgbClr val="1155CC"/>
                </a:solidFill>
              </a:rPr>
              <a:t>esobroza@usp.br</a:t>
            </a:r>
            <a:r>
              <a:rPr lang="pt-BR" sz="1000">
                <a:solidFill>
                  <a:srgbClr val="333333"/>
                </a:solidFill>
              </a:rPr>
              <a:t> </a:t>
            </a:r>
            <a:endParaRPr>
              <a:solidFill>
                <a:srgbClr val="222222"/>
              </a:solidFill>
            </a:endParaRPr>
          </a:p>
          <a:p>
            <a:pPr marL="0" lvl="0" indent="0" algn="l" rtl="0">
              <a:lnSpc>
                <a:spcPct val="100000"/>
              </a:lnSpc>
              <a:spcBef>
                <a:spcPts val="0"/>
              </a:spcBef>
              <a:spcAft>
                <a:spcPts val="0"/>
              </a:spcAft>
              <a:buSzPts val="1100"/>
              <a:buNone/>
            </a:pPr>
            <a:endParaRPr/>
          </a:p>
        </p:txBody>
      </p:sp>
      <p:sp>
        <p:nvSpPr>
          <p:cNvPr id="79" name="Google Shape;79;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g2de285d4288_0_3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98" name="Google Shape;198;g2de285d4288_0_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g2de285d4288_0_5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07" name="Google Shape;207;g2de285d4288_0_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g2e075cfee7a_0_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15" name="Google Shape;215;g2e075cfee7a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g2e06fb2ed34_0_10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23" name="Google Shape;223;g2e06fb2ed34_0_1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g2e06fb2ed34_0_10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31" name="Google Shape;231;g2e06fb2ed34_0_1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39" name="Google Shape;239;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p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49" name="Google Shape;249;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g2de285d4288_0_2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59" name="Google Shape;259;g2de285d4288_0_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Google Shape;268;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69" name="Google Shape;269;p6: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89" name="Google Shape;89;p2: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96" name="Google Shape;96;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g2e06fb2ed34_0_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SzPts val="1100"/>
              <a:buNone/>
            </a:pPr>
            <a:r>
              <a:rPr lang="pt-BR">
                <a:solidFill>
                  <a:schemeClr val="dk1"/>
                </a:solidFill>
              </a:rPr>
              <a:t>Figure 2 Thymidylate synthase inhibition. Fluorodeoxyuridine monophosphate (FdUMP) incorporation into thymidylate synthase in place of deoxyuridine monophosphate (dUMP) results in suppression of thymidylate synthase (TS). Consequently, the synthesis of thymidine monophosphate required for DNA replication and repair is diminished, which leads to deoxyuridine triphosphate (dUTP) imbalances, increased dUTP, DNA damage and finally apoptosis of actively dividing cancerous cells[20]. TK: Thymidylate kinase; CH2THF: 5,10-methylene tetrahydrofolate; dTMP: Deoxythymidine monophosphate; dTTP: Deoxythymidine triphosphate; dNTP: Deoxynucleotide triphosphate.</a:t>
            </a:r>
            <a:endParaRPr>
              <a:solidFill>
                <a:schemeClr val="dk1"/>
              </a:solidFill>
            </a:endParaRPr>
          </a:p>
          <a:p>
            <a:pPr marL="0" lvl="0" indent="0" algn="l" rtl="0">
              <a:spcBef>
                <a:spcPts val="0"/>
              </a:spcBef>
              <a:spcAft>
                <a:spcPts val="0"/>
              </a:spcAft>
              <a:buSzPts val="1100"/>
              <a:buNone/>
            </a:pPr>
            <a:endParaRPr>
              <a:solidFill>
                <a:schemeClr val="dk1"/>
              </a:solidFill>
            </a:endParaRPr>
          </a:p>
          <a:p>
            <a:pPr marL="0" lvl="0" indent="0" algn="l" rtl="0">
              <a:spcBef>
                <a:spcPts val="0"/>
              </a:spcBef>
              <a:spcAft>
                <a:spcPts val="0"/>
              </a:spcAft>
              <a:buSzPts val="1100"/>
              <a:buNone/>
            </a:pPr>
            <a:r>
              <a:rPr lang="pt-BR">
                <a:solidFill>
                  <a:schemeClr val="dk1"/>
                </a:solidFill>
              </a:rPr>
              <a:t>Citation: Sabeti Aghabozorgi A, Moradi Sarabi M, Jafarzadeh-Esfehani R, Koochakkhani S, Hassanzadeh M, Kavousipour S, Eftekhar E. Molecular determinants of response to 5-fluorouracil-based chemotherapy in colorectal cancer: The undisputable role of micro-ribonucleic acids. World J Gastrointest Oncol 2020; 12(9): 942-956 URL: https://www.wjgnet.com/1948-5204/full/v12/i9/942.htm DOI: https://dx.doi.org/10.4251/wjgo.v12.i9.942 </a:t>
            </a:r>
            <a:endParaRPr>
              <a:solidFill>
                <a:schemeClr val="dk1"/>
              </a:solidFill>
            </a:endParaRPr>
          </a:p>
          <a:p>
            <a:pPr marL="0" lvl="0" indent="0" algn="l" rtl="0">
              <a:spcBef>
                <a:spcPts val="0"/>
              </a:spcBef>
              <a:spcAft>
                <a:spcPts val="0"/>
              </a:spcAft>
              <a:buSzPts val="1100"/>
              <a:buNone/>
            </a:pPr>
            <a:endParaRPr>
              <a:solidFill>
                <a:schemeClr val="dk1"/>
              </a:solidFill>
            </a:endParaRPr>
          </a:p>
          <a:p>
            <a:pPr marL="0" lvl="0" indent="0" algn="l" rtl="0">
              <a:lnSpc>
                <a:spcPct val="100000"/>
              </a:lnSpc>
              <a:spcBef>
                <a:spcPts val="0"/>
              </a:spcBef>
              <a:spcAft>
                <a:spcPts val="0"/>
              </a:spcAft>
              <a:buSzPts val="1100"/>
              <a:buNone/>
            </a:pPr>
            <a:r>
              <a:rPr lang="pt-BR">
                <a:solidFill>
                  <a:schemeClr val="dk1"/>
                </a:solidFill>
              </a:rPr>
              <a:t>Sabeti Aghabozorgi A, Moradi Sarabi M, Jafarzadeh-Esfehani R, Koochakkhani S, Hassanzadeh M, Kavousipour S, Eftekhar E. Molecular determinants of response to 5-fluorouracil-based chemotherapy in colorectal cancer: The undisputable role of micro-ribonucleic acids. </a:t>
            </a:r>
            <a:r>
              <a:rPr lang="pt-BR" i="1">
                <a:solidFill>
                  <a:schemeClr val="dk1"/>
                </a:solidFill>
              </a:rPr>
              <a:t>World J Gastrointest Oncol</a:t>
            </a:r>
            <a:r>
              <a:rPr lang="pt-BR">
                <a:solidFill>
                  <a:schemeClr val="dk1"/>
                </a:solidFill>
              </a:rPr>
              <a:t> 2020; 12(9): 942-956 [PMID: </a:t>
            </a:r>
            <a:r>
              <a:rPr lang="pt-BR" u="sng">
                <a:solidFill>
                  <a:schemeClr val="hlink"/>
                </a:solidFill>
                <a:hlinkClick r:id="rId3"/>
              </a:rPr>
              <a:t>33005290</a:t>
            </a:r>
            <a:r>
              <a:rPr lang="pt-BR">
                <a:solidFill>
                  <a:schemeClr val="dk1"/>
                </a:solidFill>
              </a:rPr>
              <a:t> DOI: </a:t>
            </a:r>
            <a:r>
              <a:rPr lang="pt-BR" u="sng">
                <a:solidFill>
                  <a:schemeClr val="hlink"/>
                </a:solidFill>
                <a:hlinkClick r:id="rId4"/>
              </a:rPr>
              <a:t>10.4251/wjgo.v12.i9.942</a:t>
            </a:r>
            <a:r>
              <a:rPr lang="pt-BR">
                <a:solidFill>
                  <a:schemeClr val="dk1"/>
                </a:solidFill>
              </a:rPr>
              <a:t>]</a:t>
            </a:r>
            <a:endParaRPr/>
          </a:p>
        </p:txBody>
      </p:sp>
      <p:sp>
        <p:nvSpPr>
          <p:cNvPr id="111" name="Google Shape;111;g2e06fb2ed34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g2e06fb2ed34_0_21: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 name="Google Shape;119;g2e06fb2ed34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2e075cfee7a_0_2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SzPts val="1100"/>
              <a:buNone/>
            </a:pPr>
            <a:r>
              <a:rPr lang="pt-BR">
                <a:solidFill>
                  <a:schemeClr val="dk1"/>
                </a:solidFill>
              </a:rPr>
              <a:t>Figure 2 Thymidylate synthase inhibition. Fluorodeoxyuridine monophosphate (FdUMP) incorporation into thymidylate synthase in place of deoxyuridine monophosphate (dUMP) results in suppression of thymidylate synthase (TS). Consequently, the synthesis of thymidine monophosphate required for DNA replication and repair is diminished, which leads to deoxyuridine triphosphate (dUTP) imbalances, increased dUTP, DNA damage and finally apoptosis of actively dividing cancerous cells[20]. TK: Thymidylate kinase; CH2THF: 5,10-methylene tetrahydrofolate; dTMP: Deoxythymidine monophosphate; dTTP: Deoxythymidine triphosphate; dNTP: Deoxynucleotide triphosphate.</a:t>
            </a:r>
            <a:endParaRPr>
              <a:solidFill>
                <a:schemeClr val="dk1"/>
              </a:solidFill>
            </a:endParaRPr>
          </a:p>
          <a:p>
            <a:pPr marL="0" lvl="0" indent="0" algn="l" rtl="0">
              <a:spcBef>
                <a:spcPts val="0"/>
              </a:spcBef>
              <a:spcAft>
                <a:spcPts val="0"/>
              </a:spcAft>
              <a:buSzPts val="1100"/>
              <a:buNone/>
            </a:pPr>
            <a:endParaRPr>
              <a:solidFill>
                <a:schemeClr val="dk1"/>
              </a:solidFill>
            </a:endParaRPr>
          </a:p>
          <a:p>
            <a:pPr marL="0" lvl="0" indent="0" algn="l" rtl="0">
              <a:spcBef>
                <a:spcPts val="0"/>
              </a:spcBef>
              <a:spcAft>
                <a:spcPts val="0"/>
              </a:spcAft>
              <a:buSzPts val="1100"/>
              <a:buNone/>
            </a:pPr>
            <a:r>
              <a:rPr lang="pt-BR">
                <a:solidFill>
                  <a:schemeClr val="dk1"/>
                </a:solidFill>
              </a:rPr>
              <a:t>Citation: Sabeti Aghabozorgi A, Moradi Sarabi M, Jafarzadeh-Esfehani R, Koochakkhani S, Hassanzadeh M, Kavousipour S, Eftekhar E. Molecular determinants of response to 5-fluorouracil-based chemotherapy in colorectal cancer: The undisputable role of micro-ribonucleic acids. World J Gastrointest Oncol 2020; 12(9): 942-956 URL: https://www.wjgnet.com/1948-5204/full/v12/i9/942.htm DOI: https://dx.doi.org/10.4251/wjgo.v12.i9.942 </a:t>
            </a:r>
            <a:endParaRPr>
              <a:solidFill>
                <a:schemeClr val="dk1"/>
              </a:solidFill>
            </a:endParaRPr>
          </a:p>
          <a:p>
            <a:pPr marL="0" lvl="0" indent="0" algn="l" rtl="0">
              <a:spcBef>
                <a:spcPts val="0"/>
              </a:spcBef>
              <a:spcAft>
                <a:spcPts val="0"/>
              </a:spcAft>
              <a:buSzPts val="1100"/>
              <a:buNone/>
            </a:pPr>
            <a:endParaRPr>
              <a:solidFill>
                <a:schemeClr val="dk1"/>
              </a:solidFill>
            </a:endParaRPr>
          </a:p>
          <a:p>
            <a:pPr marL="0" lvl="0" indent="0" algn="l" rtl="0">
              <a:lnSpc>
                <a:spcPct val="100000"/>
              </a:lnSpc>
              <a:spcBef>
                <a:spcPts val="0"/>
              </a:spcBef>
              <a:spcAft>
                <a:spcPts val="0"/>
              </a:spcAft>
              <a:buSzPts val="1100"/>
              <a:buNone/>
            </a:pPr>
            <a:r>
              <a:rPr lang="pt-BR">
                <a:solidFill>
                  <a:schemeClr val="dk1"/>
                </a:solidFill>
              </a:rPr>
              <a:t>Sabeti Aghabozorgi A, Moradi Sarabi M, Jafarzadeh-Esfehani R, Koochakkhani S, Hassanzadeh M, Kavousipour S, Eftekhar E. Molecular determinants of response to 5-fluorouracil-based chemotherapy in colorectal cancer: The undisputable role of micro-ribonucleic acids. </a:t>
            </a:r>
            <a:r>
              <a:rPr lang="pt-BR" i="1">
                <a:solidFill>
                  <a:schemeClr val="dk1"/>
                </a:solidFill>
              </a:rPr>
              <a:t>World J Gastrointest Oncol</a:t>
            </a:r>
            <a:r>
              <a:rPr lang="pt-BR">
                <a:solidFill>
                  <a:schemeClr val="dk1"/>
                </a:solidFill>
              </a:rPr>
              <a:t> 2020; 12(9): 942-956 [PMID: </a:t>
            </a:r>
            <a:r>
              <a:rPr lang="pt-BR" u="sng">
                <a:solidFill>
                  <a:schemeClr val="hlink"/>
                </a:solidFill>
                <a:hlinkClick r:id="rId3"/>
              </a:rPr>
              <a:t>33005290</a:t>
            </a:r>
            <a:r>
              <a:rPr lang="pt-BR">
                <a:solidFill>
                  <a:schemeClr val="dk1"/>
                </a:solidFill>
              </a:rPr>
              <a:t> DOI: </a:t>
            </a:r>
            <a:r>
              <a:rPr lang="pt-BR" u="sng">
                <a:solidFill>
                  <a:schemeClr val="hlink"/>
                </a:solidFill>
                <a:hlinkClick r:id="rId4"/>
              </a:rPr>
              <a:t>10.4251/wjgo.v12.i9.942</a:t>
            </a:r>
            <a:r>
              <a:rPr lang="pt-BR">
                <a:solidFill>
                  <a:schemeClr val="dk1"/>
                </a:solidFill>
              </a:rPr>
              <a:t>]</a:t>
            </a:r>
            <a:endParaRPr/>
          </a:p>
        </p:txBody>
      </p:sp>
      <p:sp>
        <p:nvSpPr>
          <p:cNvPr id="132" name="Google Shape;132;g2e075cfee7a_0_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g2e06fb2ed34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1200"/>
              </a:spcBef>
              <a:spcAft>
                <a:spcPts val="0"/>
              </a:spcAft>
              <a:buClr>
                <a:schemeClr val="dk1"/>
              </a:buClr>
              <a:buSzPts val="1100"/>
              <a:buFont typeface="Arial"/>
              <a:buNone/>
            </a:pPr>
            <a:r>
              <a:rPr lang="pt-BR" sz="1200" b="1" dirty="0">
                <a:solidFill>
                  <a:schemeClr val="dk1"/>
                </a:solidFill>
                <a:latin typeface="Calibri"/>
                <a:ea typeface="Calibri"/>
                <a:cs typeface="Calibri"/>
                <a:sym typeface="Calibri"/>
              </a:rPr>
              <a:t>2.1 </a:t>
            </a:r>
            <a:r>
              <a:rPr lang="pt-BR" sz="1200" b="1" dirty="0" err="1">
                <a:solidFill>
                  <a:schemeClr val="dk1"/>
                </a:solidFill>
                <a:latin typeface="Calibri"/>
                <a:ea typeface="Calibri"/>
                <a:cs typeface="Calibri"/>
                <a:sym typeface="Calibri"/>
              </a:rPr>
              <a:t>Obje</a:t>
            </a:r>
            <a:r>
              <a:rPr lang="pt-BR" sz="1200" b="1" dirty="0">
                <a:solidFill>
                  <a:schemeClr val="dk1"/>
                </a:solidFill>
                <a:latin typeface="Calibri"/>
                <a:ea typeface="Calibri"/>
                <a:cs typeface="Calibri"/>
                <a:sym typeface="Calibri"/>
              </a:rPr>
              <a:t>\</a:t>
            </a:r>
            <a:r>
              <a:rPr lang="pt-BR" sz="1200" b="1" dirty="0" err="1">
                <a:solidFill>
                  <a:schemeClr val="dk1"/>
                </a:solidFill>
                <a:latin typeface="Calibri"/>
                <a:ea typeface="Calibri"/>
                <a:cs typeface="Calibri"/>
                <a:sym typeface="Calibri"/>
              </a:rPr>
              <a:t>vo</a:t>
            </a:r>
            <a:r>
              <a:rPr lang="pt-BR" sz="1200" b="1" dirty="0">
                <a:solidFill>
                  <a:schemeClr val="dk1"/>
                </a:solidFill>
                <a:latin typeface="Calibri"/>
                <a:ea typeface="Calibri"/>
                <a:cs typeface="Calibri"/>
                <a:sym typeface="Calibri"/>
              </a:rPr>
              <a:t> Geral</a:t>
            </a:r>
            <a:endParaRPr sz="1200" b="1" dirty="0">
              <a:solidFill>
                <a:schemeClr val="dk1"/>
              </a:solidFill>
              <a:latin typeface="Calibri"/>
              <a:ea typeface="Calibri"/>
              <a:cs typeface="Calibri"/>
              <a:sym typeface="Calibri"/>
            </a:endParaRPr>
          </a:p>
          <a:p>
            <a:pPr marL="0" lvl="0" indent="0" algn="l" rtl="0">
              <a:lnSpc>
                <a:spcPct val="115000"/>
              </a:lnSpc>
              <a:spcBef>
                <a:spcPts val="1200"/>
              </a:spcBef>
              <a:spcAft>
                <a:spcPts val="0"/>
              </a:spcAft>
              <a:buClr>
                <a:schemeClr val="dk1"/>
              </a:buClr>
              <a:buSzPts val="1100"/>
              <a:buFont typeface="Arial"/>
              <a:buNone/>
            </a:pPr>
            <a:r>
              <a:rPr lang="pt-BR" sz="1200" dirty="0">
                <a:solidFill>
                  <a:schemeClr val="dk1"/>
                </a:solidFill>
                <a:latin typeface="Calibri"/>
                <a:ea typeface="Calibri"/>
                <a:cs typeface="Calibri"/>
                <a:sym typeface="Calibri"/>
              </a:rPr>
              <a:t>Avaliar a </a:t>
            </a:r>
            <a:r>
              <a:rPr lang="pt-BR" sz="1200" dirty="0" err="1">
                <a:solidFill>
                  <a:schemeClr val="dk1"/>
                </a:solidFill>
                <a:latin typeface="Calibri"/>
                <a:ea typeface="Calibri"/>
                <a:cs typeface="Calibri"/>
                <a:sym typeface="Calibri"/>
              </a:rPr>
              <a:t>expressão</a:t>
            </a:r>
            <a:r>
              <a:rPr lang="pt-BR" sz="1200" dirty="0">
                <a:solidFill>
                  <a:schemeClr val="dk1"/>
                </a:solidFill>
                <a:latin typeface="Calibri"/>
                <a:ea typeface="Calibri"/>
                <a:cs typeface="Calibri"/>
                <a:sym typeface="Calibri"/>
              </a:rPr>
              <a:t> </a:t>
            </a:r>
            <a:r>
              <a:rPr lang="pt-BR" sz="1200" dirty="0" err="1">
                <a:solidFill>
                  <a:schemeClr val="dk1"/>
                </a:solidFill>
                <a:latin typeface="Calibri"/>
                <a:ea typeface="Calibri"/>
                <a:cs typeface="Calibri"/>
                <a:sym typeface="Calibri"/>
              </a:rPr>
              <a:t>imunoprotéica</a:t>
            </a:r>
            <a:r>
              <a:rPr lang="pt-BR" sz="1200" dirty="0">
                <a:solidFill>
                  <a:schemeClr val="dk1"/>
                </a:solidFill>
                <a:latin typeface="Calibri"/>
                <a:ea typeface="Calibri"/>
                <a:cs typeface="Calibri"/>
                <a:sym typeface="Calibri"/>
              </a:rPr>
              <a:t> de $</a:t>
            </a:r>
            <a:r>
              <a:rPr lang="pt-BR" sz="1200" dirty="0" err="1">
                <a:solidFill>
                  <a:schemeClr val="dk1"/>
                </a:solidFill>
                <a:latin typeface="Calibri"/>
                <a:ea typeface="Calibri"/>
                <a:cs typeface="Calibri"/>
                <a:sym typeface="Calibri"/>
              </a:rPr>
              <a:t>midilato</a:t>
            </a:r>
            <a:r>
              <a:rPr lang="pt-BR" sz="1200" dirty="0">
                <a:solidFill>
                  <a:schemeClr val="dk1"/>
                </a:solidFill>
                <a:latin typeface="Calibri"/>
                <a:ea typeface="Calibri"/>
                <a:cs typeface="Calibri"/>
                <a:sym typeface="Calibri"/>
              </a:rPr>
              <a:t> </a:t>
            </a:r>
            <a:r>
              <a:rPr lang="pt-BR" sz="1200" dirty="0" err="1">
                <a:solidFill>
                  <a:schemeClr val="dk1"/>
                </a:solidFill>
                <a:latin typeface="Calibri"/>
                <a:ea typeface="Calibri"/>
                <a:cs typeface="Calibri"/>
                <a:sym typeface="Calibri"/>
              </a:rPr>
              <a:t>sintetase</a:t>
            </a:r>
            <a:r>
              <a:rPr lang="pt-BR" sz="1200" dirty="0">
                <a:solidFill>
                  <a:schemeClr val="dk1"/>
                </a:solidFill>
                <a:latin typeface="Calibri"/>
                <a:ea typeface="Calibri"/>
                <a:cs typeface="Calibri"/>
                <a:sym typeface="Calibri"/>
              </a:rPr>
              <a:t> (TS) em pacientes com </a:t>
            </a:r>
            <a:r>
              <a:rPr lang="pt-BR" sz="1200" dirty="0" err="1">
                <a:solidFill>
                  <a:schemeClr val="dk1"/>
                </a:solidFill>
                <a:latin typeface="Calibri"/>
                <a:ea typeface="Calibri"/>
                <a:cs typeface="Calibri"/>
                <a:sym typeface="Calibri"/>
              </a:rPr>
              <a:t>câncer</a:t>
            </a:r>
            <a:r>
              <a:rPr lang="pt-BR" sz="1200" dirty="0">
                <a:solidFill>
                  <a:schemeClr val="dk1"/>
                </a:solidFill>
                <a:latin typeface="Calibri"/>
                <a:ea typeface="Calibri"/>
                <a:cs typeface="Calibri"/>
                <a:sym typeface="Calibri"/>
              </a:rPr>
              <a:t> colorretal (CCR) com e sem perda da </a:t>
            </a:r>
            <a:r>
              <a:rPr lang="pt-BR" sz="1200" dirty="0" err="1">
                <a:solidFill>
                  <a:schemeClr val="dk1"/>
                </a:solidFill>
                <a:latin typeface="Calibri"/>
                <a:ea typeface="Calibri"/>
                <a:cs typeface="Calibri"/>
                <a:sym typeface="Calibri"/>
              </a:rPr>
              <a:t>expressão</a:t>
            </a:r>
            <a:r>
              <a:rPr lang="pt-BR" sz="1200" dirty="0">
                <a:solidFill>
                  <a:schemeClr val="dk1"/>
                </a:solidFill>
                <a:latin typeface="Calibri"/>
                <a:ea typeface="Calibri"/>
                <a:cs typeface="Calibri"/>
                <a:sym typeface="Calibri"/>
              </a:rPr>
              <a:t> das enzimas de reparo do DNA (MMR) e sua </a:t>
            </a:r>
            <a:r>
              <a:rPr lang="pt-BR" sz="1200" dirty="0" err="1">
                <a:solidFill>
                  <a:schemeClr val="dk1"/>
                </a:solidFill>
                <a:latin typeface="Calibri"/>
                <a:ea typeface="Calibri"/>
                <a:cs typeface="Calibri"/>
                <a:sym typeface="Calibri"/>
              </a:rPr>
              <a:t>associação</a:t>
            </a:r>
            <a:r>
              <a:rPr lang="pt-BR" sz="1200" dirty="0">
                <a:solidFill>
                  <a:schemeClr val="dk1"/>
                </a:solidFill>
                <a:latin typeface="Calibri"/>
                <a:ea typeface="Calibri"/>
                <a:cs typeface="Calibri"/>
                <a:sym typeface="Calibri"/>
              </a:rPr>
              <a:t> com reposta à terapia baseada em 5-FU.</a:t>
            </a:r>
            <a:endParaRPr sz="1200" dirty="0">
              <a:solidFill>
                <a:schemeClr val="dk1"/>
              </a:solidFill>
              <a:latin typeface="Calibri"/>
              <a:ea typeface="Calibri"/>
              <a:cs typeface="Calibri"/>
              <a:sym typeface="Calibri"/>
            </a:endParaRPr>
          </a:p>
          <a:p>
            <a:pPr marL="0" lvl="0" indent="0" algn="l" rtl="0">
              <a:lnSpc>
                <a:spcPct val="115000"/>
              </a:lnSpc>
              <a:spcBef>
                <a:spcPts val="1200"/>
              </a:spcBef>
              <a:spcAft>
                <a:spcPts val="0"/>
              </a:spcAft>
              <a:buClr>
                <a:schemeClr val="dk1"/>
              </a:buClr>
              <a:buSzPts val="1100"/>
              <a:buFont typeface="Arial"/>
              <a:buNone/>
            </a:pPr>
            <a:r>
              <a:rPr lang="pt-BR" sz="1200" b="1" dirty="0">
                <a:solidFill>
                  <a:schemeClr val="dk1"/>
                </a:solidFill>
                <a:latin typeface="Calibri"/>
                <a:ea typeface="Calibri"/>
                <a:cs typeface="Calibri"/>
                <a:sym typeface="Calibri"/>
              </a:rPr>
              <a:t>2.2 </a:t>
            </a:r>
            <a:r>
              <a:rPr lang="pt-BR" sz="1200" b="1" dirty="0" err="1">
                <a:solidFill>
                  <a:schemeClr val="dk1"/>
                </a:solidFill>
                <a:latin typeface="Calibri"/>
                <a:ea typeface="Calibri"/>
                <a:cs typeface="Calibri"/>
                <a:sym typeface="Calibri"/>
              </a:rPr>
              <a:t>Obje</a:t>
            </a:r>
            <a:r>
              <a:rPr lang="pt-BR" sz="1200" b="1" dirty="0">
                <a:solidFill>
                  <a:schemeClr val="dk1"/>
                </a:solidFill>
                <a:latin typeface="Calibri"/>
                <a:ea typeface="Calibri"/>
                <a:cs typeface="Calibri"/>
                <a:sym typeface="Calibri"/>
              </a:rPr>
              <a:t>\vos </a:t>
            </a:r>
            <a:r>
              <a:rPr lang="pt-BR" sz="1200" b="1" dirty="0" err="1">
                <a:solidFill>
                  <a:schemeClr val="dk1"/>
                </a:solidFill>
                <a:latin typeface="Calibri"/>
                <a:ea typeface="Calibri"/>
                <a:cs typeface="Calibri"/>
                <a:sym typeface="Calibri"/>
              </a:rPr>
              <a:t>Específicos</a:t>
            </a:r>
            <a:endParaRPr sz="1200" b="1" dirty="0">
              <a:solidFill>
                <a:schemeClr val="dk1"/>
              </a:solidFill>
              <a:latin typeface="Calibri"/>
              <a:ea typeface="Calibri"/>
              <a:cs typeface="Calibri"/>
              <a:sym typeface="Calibri"/>
            </a:endParaRPr>
          </a:p>
          <a:p>
            <a:pPr marL="0" lvl="0" indent="0" algn="l" rtl="0">
              <a:lnSpc>
                <a:spcPct val="115000"/>
              </a:lnSpc>
              <a:spcBef>
                <a:spcPts val="1200"/>
              </a:spcBef>
              <a:spcAft>
                <a:spcPts val="0"/>
              </a:spcAft>
              <a:buClr>
                <a:schemeClr val="dk1"/>
              </a:buClr>
              <a:buSzPts val="1100"/>
              <a:buFont typeface="Arial"/>
              <a:buNone/>
            </a:pPr>
            <a:r>
              <a:rPr lang="pt-BR" sz="1200" dirty="0">
                <a:solidFill>
                  <a:schemeClr val="dk1"/>
                </a:solidFill>
              </a:rPr>
              <a:t>• </a:t>
            </a:r>
            <a:r>
              <a:rPr lang="pt-BR" sz="1200" dirty="0">
                <a:solidFill>
                  <a:schemeClr val="dk1"/>
                </a:solidFill>
                <a:latin typeface="Calibri"/>
                <a:ea typeface="Calibri"/>
                <a:cs typeface="Calibri"/>
                <a:sym typeface="Calibri"/>
              </a:rPr>
              <a:t>Avaliar as </a:t>
            </a:r>
            <a:r>
              <a:rPr lang="pt-BR" sz="1200" dirty="0" err="1">
                <a:solidFill>
                  <a:schemeClr val="dk1"/>
                </a:solidFill>
                <a:latin typeface="Calibri"/>
                <a:ea typeface="Calibri"/>
                <a:cs typeface="Calibri"/>
                <a:sym typeface="Calibri"/>
              </a:rPr>
              <a:t>caracterís$cas</a:t>
            </a:r>
            <a:r>
              <a:rPr lang="pt-BR" sz="1200" dirty="0">
                <a:solidFill>
                  <a:schemeClr val="dk1"/>
                </a:solidFill>
                <a:latin typeface="Calibri"/>
                <a:ea typeface="Calibri"/>
                <a:cs typeface="Calibri"/>
                <a:sym typeface="Calibri"/>
              </a:rPr>
              <a:t> </a:t>
            </a:r>
            <a:r>
              <a:rPr lang="pt-BR" sz="1200" dirty="0" err="1">
                <a:solidFill>
                  <a:schemeClr val="dk1"/>
                </a:solidFill>
                <a:latin typeface="Calibri"/>
                <a:ea typeface="Calibri"/>
                <a:cs typeface="Calibri"/>
                <a:sym typeface="Calibri"/>
              </a:rPr>
              <a:t>clínicas</a:t>
            </a:r>
            <a:r>
              <a:rPr lang="pt-BR" sz="1200" dirty="0">
                <a:solidFill>
                  <a:schemeClr val="dk1"/>
                </a:solidFill>
                <a:latin typeface="Calibri"/>
                <a:ea typeface="Calibri"/>
                <a:cs typeface="Calibri"/>
                <a:sym typeface="Calibri"/>
              </a:rPr>
              <a:t> e </a:t>
            </a:r>
            <a:r>
              <a:rPr lang="pt-BR" sz="1200" dirty="0" err="1">
                <a:solidFill>
                  <a:schemeClr val="dk1"/>
                </a:solidFill>
                <a:latin typeface="Calibri"/>
                <a:ea typeface="Calibri"/>
                <a:cs typeface="Calibri"/>
                <a:sym typeface="Calibri"/>
              </a:rPr>
              <a:t>patológicas</a:t>
            </a:r>
            <a:r>
              <a:rPr lang="pt-BR" sz="1200" dirty="0">
                <a:solidFill>
                  <a:schemeClr val="dk1"/>
                </a:solidFill>
                <a:latin typeface="Calibri"/>
                <a:ea typeface="Calibri"/>
                <a:cs typeface="Calibri"/>
                <a:sym typeface="Calibri"/>
              </a:rPr>
              <a:t> dos pacientes de acordo com os perfis de </a:t>
            </a:r>
            <a:r>
              <a:rPr lang="pt-BR" sz="1200" dirty="0" err="1">
                <a:solidFill>
                  <a:schemeClr val="dk1"/>
                </a:solidFill>
                <a:latin typeface="Calibri"/>
                <a:ea typeface="Calibri"/>
                <a:cs typeface="Calibri"/>
                <a:sym typeface="Calibri"/>
              </a:rPr>
              <a:t>expressão</a:t>
            </a:r>
            <a:r>
              <a:rPr lang="pt-BR" sz="1200" dirty="0">
                <a:solidFill>
                  <a:schemeClr val="dk1"/>
                </a:solidFill>
                <a:latin typeface="Calibri"/>
                <a:ea typeface="Calibri"/>
                <a:cs typeface="Calibri"/>
                <a:sym typeface="Calibri"/>
              </a:rPr>
              <a:t> de TS.</a:t>
            </a:r>
            <a:br>
              <a:rPr lang="pt-BR" sz="1200" dirty="0">
                <a:solidFill>
                  <a:schemeClr val="dk1"/>
                </a:solidFill>
                <a:latin typeface="Calibri"/>
                <a:ea typeface="Calibri"/>
                <a:cs typeface="Calibri"/>
                <a:sym typeface="Calibri"/>
              </a:rPr>
            </a:br>
            <a:r>
              <a:rPr lang="pt-BR" sz="1200" dirty="0">
                <a:solidFill>
                  <a:schemeClr val="dk1"/>
                </a:solidFill>
              </a:rPr>
              <a:t>• </a:t>
            </a:r>
            <a:r>
              <a:rPr lang="pt-BR" sz="1200" dirty="0">
                <a:solidFill>
                  <a:schemeClr val="dk1"/>
                </a:solidFill>
                <a:latin typeface="Calibri"/>
                <a:ea typeface="Calibri"/>
                <a:cs typeface="Calibri"/>
                <a:sym typeface="Calibri"/>
              </a:rPr>
              <a:t>Avaliar </a:t>
            </a:r>
            <a:r>
              <a:rPr lang="pt-BR" sz="1200" dirty="0" err="1">
                <a:solidFill>
                  <a:schemeClr val="dk1"/>
                </a:solidFill>
                <a:latin typeface="Calibri"/>
                <a:ea typeface="Calibri"/>
                <a:cs typeface="Calibri"/>
                <a:sym typeface="Calibri"/>
              </a:rPr>
              <a:t>associação</a:t>
            </a:r>
            <a:r>
              <a:rPr lang="pt-BR" sz="1200" dirty="0">
                <a:solidFill>
                  <a:schemeClr val="dk1"/>
                </a:solidFill>
                <a:latin typeface="Calibri"/>
                <a:ea typeface="Calibri"/>
                <a:cs typeface="Calibri"/>
                <a:sym typeface="Calibri"/>
              </a:rPr>
              <a:t> entre </a:t>
            </a:r>
            <a:r>
              <a:rPr lang="pt-BR" sz="1200" dirty="0" err="1">
                <a:solidFill>
                  <a:schemeClr val="dk1"/>
                </a:solidFill>
                <a:latin typeface="Calibri"/>
                <a:ea typeface="Calibri"/>
                <a:cs typeface="Calibri"/>
                <a:sym typeface="Calibri"/>
              </a:rPr>
              <a:t>expressão</a:t>
            </a:r>
            <a:r>
              <a:rPr lang="pt-BR" sz="1200" dirty="0">
                <a:solidFill>
                  <a:schemeClr val="dk1"/>
                </a:solidFill>
                <a:latin typeface="Calibri"/>
                <a:ea typeface="Calibri"/>
                <a:cs typeface="Calibri"/>
                <a:sym typeface="Calibri"/>
              </a:rPr>
              <a:t> de TS, fenó$</a:t>
            </a:r>
            <a:r>
              <a:rPr lang="pt-BR" sz="1200" dirty="0" err="1">
                <a:solidFill>
                  <a:schemeClr val="dk1"/>
                </a:solidFill>
                <a:latin typeface="Calibri"/>
                <a:ea typeface="Calibri"/>
                <a:cs typeface="Calibri"/>
                <a:sym typeface="Calibri"/>
              </a:rPr>
              <a:t>po</a:t>
            </a:r>
            <a:r>
              <a:rPr lang="pt-BR" sz="1200" dirty="0">
                <a:solidFill>
                  <a:schemeClr val="dk1"/>
                </a:solidFill>
                <a:latin typeface="Calibri"/>
                <a:ea typeface="Calibri"/>
                <a:cs typeface="Calibri"/>
                <a:sym typeface="Calibri"/>
              </a:rPr>
              <a:t> MSI e sobrevida livre de </a:t>
            </a:r>
            <a:r>
              <a:rPr lang="pt-BR" sz="1200" dirty="0" err="1">
                <a:solidFill>
                  <a:schemeClr val="dk1"/>
                </a:solidFill>
                <a:latin typeface="Calibri"/>
                <a:ea typeface="Calibri"/>
                <a:cs typeface="Calibri"/>
                <a:sym typeface="Calibri"/>
              </a:rPr>
              <a:t>doença</a:t>
            </a:r>
            <a:r>
              <a:rPr lang="pt-BR" sz="1200" dirty="0">
                <a:solidFill>
                  <a:schemeClr val="dk1"/>
                </a:solidFill>
                <a:latin typeface="Calibri"/>
                <a:ea typeface="Calibri"/>
                <a:cs typeface="Calibri"/>
                <a:sym typeface="Calibri"/>
              </a:rPr>
              <a:t> (SLD) em pacientes com CCR nos </a:t>
            </a:r>
            <a:r>
              <a:rPr lang="pt-BR" sz="1200" dirty="0" err="1">
                <a:solidFill>
                  <a:schemeClr val="dk1"/>
                </a:solidFill>
                <a:latin typeface="Calibri"/>
                <a:ea typeface="Calibri"/>
                <a:cs typeface="Calibri"/>
                <a:sym typeface="Calibri"/>
              </a:rPr>
              <a:t>Estágios</a:t>
            </a:r>
            <a:r>
              <a:rPr lang="pt-BR" sz="1200" dirty="0">
                <a:solidFill>
                  <a:schemeClr val="dk1"/>
                </a:solidFill>
                <a:latin typeface="Calibri"/>
                <a:ea typeface="Calibri"/>
                <a:cs typeface="Calibri"/>
                <a:sym typeface="Calibri"/>
              </a:rPr>
              <a:t> II e III.</a:t>
            </a:r>
            <a:endParaRPr sz="1200" dirty="0">
              <a:solidFill>
                <a:schemeClr val="dk1"/>
              </a:solidFill>
              <a:latin typeface="Calibri"/>
              <a:ea typeface="Calibri"/>
              <a:cs typeface="Calibri"/>
              <a:sym typeface="Calibri"/>
            </a:endParaRPr>
          </a:p>
          <a:p>
            <a:pPr marL="0" lvl="0" indent="0" algn="l" rtl="0">
              <a:lnSpc>
                <a:spcPct val="115000"/>
              </a:lnSpc>
              <a:spcBef>
                <a:spcPts val="1200"/>
              </a:spcBef>
              <a:spcAft>
                <a:spcPts val="0"/>
              </a:spcAft>
              <a:buClr>
                <a:schemeClr val="dk1"/>
              </a:buClr>
              <a:buSzPts val="1100"/>
              <a:buFont typeface="Arial"/>
              <a:buNone/>
            </a:pPr>
            <a:r>
              <a:rPr lang="pt-BR" sz="1200" dirty="0">
                <a:solidFill>
                  <a:schemeClr val="dk1"/>
                </a:solidFill>
              </a:rPr>
              <a:t>• </a:t>
            </a:r>
            <a:r>
              <a:rPr lang="pt-BR" sz="1200" dirty="0">
                <a:solidFill>
                  <a:schemeClr val="dk1"/>
                </a:solidFill>
                <a:latin typeface="Calibri"/>
                <a:ea typeface="Calibri"/>
                <a:cs typeface="Calibri"/>
                <a:sym typeface="Calibri"/>
              </a:rPr>
              <a:t>Avaliar </a:t>
            </a:r>
            <a:r>
              <a:rPr lang="pt-BR" sz="1200" dirty="0" err="1">
                <a:solidFill>
                  <a:schemeClr val="dk1"/>
                </a:solidFill>
                <a:latin typeface="Calibri"/>
                <a:ea typeface="Calibri"/>
                <a:cs typeface="Calibri"/>
                <a:sym typeface="Calibri"/>
              </a:rPr>
              <a:t>associação</a:t>
            </a:r>
            <a:r>
              <a:rPr lang="pt-BR" sz="1200" dirty="0">
                <a:solidFill>
                  <a:schemeClr val="dk1"/>
                </a:solidFill>
                <a:latin typeface="Calibri"/>
                <a:ea typeface="Calibri"/>
                <a:cs typeface="Calibri"/>
                <a:sym typeface="Calibri"/>
              </a:rPr>
              <a:t> da </a:t>
            </a:r>
            <a:r>
              <a:rPr lang="pt-BR" sz="1200" dirty="0" err="1">
                <a:solidFill>
                  <a:schemeClr val="dk1"/>
                </a:solidFill>
                <a:latin typeface="Calibri"/>
                <a:ea typeface="Calibri"/>
                <a:cs typeface="Calibri"/>
                <a:sym typeface="Calibri"/>
              </a:rPr>
              <a:t>expressão</a:t>
            </a:r>
            <a:r>
              <a:rPr lang="pt-BR" sz="1200" dirty="0">
                <a:solidFill>
                  <a:schemeClr val="dk1"/>
                </a:solidFill>
                <a:latin typeface="Calibri"/>
                <a:ea typeface="Calibri"/>
                <a:cs typeface="Calibri"/>
                <a:sym typeface="Calibri"/>
              </a:rPr>
              <a:t> de TS, fenó$</a:t>
            </a:r>
            <a:r>
              <a:rPr lang="pt-BR" sz="1200" dirty="0" err="1">
                <a:solidFill>
                  <a:schemeClr val="dk1"/>
                </a:solidFill>
                <a:latin typeface="Calibri"/>
                <a:ea typeface="Calibri"/>
                <a:cs typeface="Calibri"/>
                <a:sym typeface="Calibri"/>
              </a:rPr>
              <a:t>po</a:t>
            </a:r>
            <a:r>
              <a:rPr lang="pt-BR" sz="1200" dirty="0">
                <a:solidFill>
                  <a:schemeClr val="dk1"/>
                </a:solidFill>
                <a:latin typeface="Calibri"/>
                <a:ea typeface="Calibri"/>
                <a:cs typeface="Calibri"/>
                <a:sym typeface="Calibri"/>
              </a:rPr>
              <a:t> MSI e taxa de controle de </a:t>
            </a:r>
            <a:r>
              <a:rPr lang="pt-BR" sz="1200" dirty="0" err="1">
                <a:solidFill>
                  <a:schemeClr val="dk1"/>
                </a:solidFill>
                <a:latin typeface="Calibri"/>
                <a:ea typeface="Calibri"/>
                <a:cs typeface="Calibri"/>
                <a:sym typeface="Calibri"/>
              </a:rPr>
              <a:t>doença</a:t>
            </a:r>
            <a:r>
              <a:rPr lang="pt-BR" sz="1200" dirty="0">
                <a:solidFill>
                  <a:schemeClr val="dk1"/>
                </a:solidFill>
                <a:latin typeface="Calibri"/>
                <a:ea typeface="Calibri"/>
                <a:cs typeface="Calibri"/>
                <a:sym typeface="Calibri"/>
              </a:rPr>
              <a:t> </a:t>
            </a:r>
            <a:r>
              <a:rPr lang="pt-BR" sz="1200" dirty="0" err="1">
                <a:solidFill>
                  <a:schemeClr val="dk1"/>
                </a:solidFill>
                <a:latin typeface="Calibri"/>
                <a:ea typeface="Calibri"/>
                <a:cs typeface="Calibri"/>
                <a:sym typeface="Calibri"/>
              </a:rPr>
              <a:t>após</a:t>
            </a:r>
            <a:r>
              <a:rPr lang="pt-BR" sz="1200" dirty="0">
                <a:solidFill>
                  <a:schemeClr val="dk1"/>
                </a:solidFill>
                <a:latin typeface="Calibri"/>
                <a:ea typeface="Calibri"/>
                <a:cs typeface="Calibri"/>
                <a:sym typeface="Calibri"/>
              </a:rPr>
              <a:t> terapia baseada em 5-FU nos pacientes com CCR no </a:t>
            </a:r>
            <a:r>
              <a:rPr lang="pt-BR" sz="1200" dirty="0" err="1">
                <a:solidFill>
                  <a:schemeClr val="dk1"/>
                </a:solidFill>
                <a:latin typeface="Calibri"/>
                <a:ea typeface="Calibri"/>
                <a:cs typeface="Calibri"/>
                <a:sym typeface="Calibri"/>
              </a:rPr>
              <a:t>Estágio</a:t>
            </a:r>
            <a:r>
              <a:rPr lang="pt-BR" sz="1200" dirty="0">
                <a:solidFill>
                  <a:schemeClr val="dk1"/>
                </a:solidFill>
                <a:latin typeface="Calibri"/>
                <a:ea typeface="Calibri"/>
                <a:cs typeface="Calibri"/>
                <a:sym typeface="Calibri"/>
              </a:rPr>
              <a:t> IV.</a:t>
            </a:r>
            <a:endParaRPr sz="1200" dirty="0">
              <a:solidFill>
                <a:schemeClr val="dk1"/>
              </a:solidFill>
              <a:latin typeface="Calibri"/>
              <a:ea typeface="Calibri"/>
              <a:cs typeface="Calibri"/>
              <a:sym typeface="Calibri"/>
            </a:endParaRPr>
          </a:p>
          <a:p>
            <a:pPr marL="0" lvl="0" indent="0" algn="l" rtl="0">
              <a:lnSpc>
                <a:spcPct val="100000"/>
              </a:lnSpc>
              <a:spcBef>
                <a:spcPts val="1200"/>
              </a:spcBef>
              <a:spcAft>
                <a:spcPts val="0"/>
              </a:spcAft>
              <a:buSzPts val="1100"/>
              <a:buNone/>
            </a:pPr>
            <a:endParaRPr dirty="0"/>
          </a:p>
        </p:txBody>
      </p:sp>
      <p:sp>
        <p:nvSpPr>
          <p:cNvPr id="142" name="Google Shape;142;g2e06fb2ed34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g2de285d4288_0_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51" name="Google Shape;151;g2de285d4288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g2de285d4288_0_2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191" name="Google Shape;191;g2de285d4288_0_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g"/><Relationship Id="rId1" Type="http://schemas.openxmlformats.org/officeDocument/2006/relationships/slideMaster" Target="../slideMasters/slideMaster1.xml"/><Relationship Id="rId5" Type="http://schemas.openxmlformats.org/officeDocument/2006/relationships/image" Target="../media/image13.png"/><Relationship Id="rId4" Type="http://schemas.openxmlformats.org/officeDocument/2006/relationships/image" Target="../media/image1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g2e06fb2ed34_0_30"/>
          <p:cNvSpPr txBox="1">
            <a:spLocks noGrp="1"/>
          </p:cNvSpPr>
          <p:nvPr>
            <p:ph type="ctrTitle"/>
          </p:nvPr>
        </p:nvSpPr>
        <p:spPr>
          <a:xfrm>
            <a:off x="623417" y="1489150"/>
            <a:ext cx="17041200" cy="4105200"/>
          </a:xfrm>
          <a:prstGeom prst="rect">
            <a:avLst/>
          </a:prstGeom>
        </p:spPr>
        <p:txBody>
          <a:bodyPr spcFirstLastPara="1" wrap="square" lIns="182850" tIns="182850" rIns="182850" bIns="182850" anchor="b" anchorCtr="0">
            <a:normAutofit/>
          </a:bodyPr>
          <a:lstStyle>
            <a:lvl1pPr lvl="0" algn="ctr">
              <a:spcBef>
                <a:spcPts val="0"/>
              </a:spcBef>
              <a:spcAft>
                <a:spcPts val="0"/>
              </a:spcAft>
              <a:buSzPts val="10400"/>
              <a:buNone/>
              <a:defRPr sz="10400"/>
            </a:lvl1pPr>
            <a:lvl2pPr lvl="1" algn="ctr">
              <a:spcBef>
                <a:spcPts val="0"/>
              </a:spcBef>
              <a:spcAft>
                <a:spcPts val="0"/>
              </a:spcAft>
              <a:buSzPts val="10400"/>
              <a:buNone/>
              <a:defRPr sz="10400"/>
            </a:lvl2pPr>
            <a:lvl3pPr lvl="2" algn="ctr">
              <a:spcBef>
                <a:spcPts val="0"/>
              </a:spcBef>
              <a:spcAft>
                <a:spcPts val="0"/>
              </a:spcAft>
              <a:buSzPts val="10400"/>
              <a:buNone/>
              <a:defRPr sz="10400"/>
            </a:lvl3pPr>
            <a:lvl4pPr lvl="3" algn="ctr">
              <a:spcBef>
                <a:spcPts val="0"/>
              </a:spcBef>
              <a:spcAft>
                <a:spcPts val="0"/>
              </a:spcAft>
              <a:buSzPts val="10400"/>
              <a:buNone/>
              <a:defRPr sz="10400"/>
            </a:lvl4pPr>
            <a:lvl5pPr lvl="4" algn="ctr">
              <a:spcBef>
                <a:spcPts val="0"/>
              </a:spcBef>
              <a:spcAft>
                <a:spcPts val="0"/>
              </a:spcAft>
              <a:buSzPts val="10400"/>
              <a:buNone/>
              <a:defRPr sz="10400"/>
            </a:lvl5pPr>
            <a:lvl6pPr lvl="5" algn="ctr">
              <a:spcBef>
                <a:spcPts val="0"/>
              </a:spcBef>
              <a:spcAft>
                <a:spcPts val="0"/>
              </a:spcAft>
              <a:buSzPts val="10400"/>
              <a:buNone/>
              <a:defRPr sz="10400"/>
            </a:lvl6pPr>
            <a:lvl7pPr lvl="6" algn="ctr">
              <a:spcBef>
                <a:spcPts val="0"/>
              </a:spcBef>
              <a:spcAft>
                <a:spcPts val="0"/>
              </a:spcAft>
              <a:buSzPts val="10400"/>
              <a:buNone/>
              <a:defRPr sz="10400"/>
            </a:lvl7pPr>
            <a:lvl8pPr lvl="7" algn="ctr">
              <a:spcBef>
                <a:spcPts val="0"/>
              </a:spcBef>
              <a:spcAft>
                <a:spcPts val="0"/>
              </a:spcAft>
              <a:buSzPts val="10400"/>
              <a:buNone/>
              <a:defRPr sz="10400"/>
            </a:lvl8pPr>
            <a:lvl9pPr lvl="8" algn="ctr">
              <a:spcBef>
                <a:spcPts val="0"/>
              </a:spcBef>
              <a:spcAft>
                <a:spcPts val="0"/>
              </a:spcAft>
              <a:buSzPts val="10400"/>
              <a:buNone/>
              <a:defRPr sz="10400"/>
            </a:lvl9pPr>
          </a:lstStyle>
          <a:p>
            <a:endParaRPr/>
          </a:p>
        </p:txBody>
      </p:sp>
      <p:sp>
        <p:nvSpPr>
          <p:cNvPr id="11" name="Google Shape;11;g2e06fb2ed34_0_30"/>
          <p:cNvSpPr txBox="1">
            <a:spLocks noGrp="1"/>
          </p:cNvSpPr>
          <p:nvPr>
            <p:ph type="subTitle" idx="1"/>
          </p:nvPr>
        </p:nvSpPr>
        <p:spPr>
          <a:xfrm>
            <a:off x="623400" y="5668250"/>
            <a:ext cx="17041200" cy="1585200"/>
          </a:xfrm>
          <a:prstGeom prst="rect">
            <a:avLst/>
          </a:prstGeom>
        </p:spPr>
        <p:txBody>
          <a:bodyPr spcFirstLastPara="1" wrap="square" lIns="182850" tIns="182850" rIns="182850" bIns="182850" anchor="t" anchorCtr="0">
            <a:normAutofit/>
          </a:bodyPr>
          <a:lstStyle>
            <a:lvl1pPr lvl="0" algn="ctr">
              <a:lnSpc>
                <a:spcPct val="100000"/>
              </a:lnSpc>
              <a:spcBef>
                <a:spcPts val="0"/>
              </a:spcBef>
              <a:spcAft>
                <a:spcPts val="0"/>
              </a:spcAft>
              <a:buSzPts val="5600"/>
              <a:buNone/>
              <a:defRPr sz="5600"/>
            </a:lvl1pPr>
            <a:lvl2pPr lvl="1" algn="ctr">
              <a:lnSpc>
                <a:spcPct val="100000"/>
              </a:lnSpc>
              <a:spcBef>
                <a:spcPts val="0"/>
              </a:spcBef>
              <a:spcAft>
                <a:spcPts val="0"/>
              </a:spcAft>
              <a:buSzPts val="5600"/>
              <a:buNone/>
              <a:defRPr sz="5600"/>
            </a:lvl2pPr>
            <a:lvl3pPr lvl="2" algn="ctr">
              <a:lnSpc>
                <a:spcPct val="100000"/>
              </a:lnSpc>
              <a:spcBef>
                <a:spcPts val="0"/>
              </a:spcBef>
              <a:spcAft>
                <a:spcPts val="0"/>
              </a:spcAft>
              <a:buSzPts val="5600"/>
              <a:buNone/>
              <a:defRPr sz="5600"/>
            </a:lvl3pPr>
            <a:lvl4pPr lvl="3" algn="ctr">
              <a:lnSpc>
                <a:spcPct val="100000"/>
              </a:lnSpc>
              <a:spcBef>
                <a:spcPts val="0"/>
              </a:spcBef>
              <a:spcAft>
                <a:spcPts val="0"/>
              </a:spcAft>
              <a:buSzPts val="5600"/>
              <a:buNone/>
              <a:defRPr sz="5600"/>
            </a:lvl4pPr>
            <a:lvl5pPr lvl="4" algn="ctr">
              <a:lnSpc>
                <a:spcPct val="100000"/>
              </a:lnSpc>
              <a:spcBef>
                <a:spcPts val="0"/>
              </a:spcBef>
              <a:spcAft>
                <a:spcPts val="0"/>
              </a:spcAft>
              <a:buSzPts val="5600"/>
              <a:buNone/>
              <a:defRPr sz="5600"/>
            </a:lvl5pPr>
            <a:lvl6pPr lvl="5" algn="ctr">
              <a:lnSpc>
                <a:spcPct val="100000"/>
              </a:lnSpc>
              <a:spcBef>
                <a:spcPts val="0"/>
              </a:spcBef>
              <a:spcAft>
                <a:spcPts val="0"/>
              </a:spcAft>
              <a:buSzPts val="5600"/>
              <a:buNone/>
              <a:defRPr sz="5600"/>
            </a:lvl6pPr>
            <a:lvl7pPr lvl="6" algn="ctr">
              <a:lnSpc>
                <a:spcPct val="100000"/>
              </a:lnSpc>
              <a:spcBef>
                <a:spcPts val="0"/>
              </a:spcBef>
              <a:spcAft>
                <a:spcPts val="0"/>
              </a:spcAft>
              <a:buSzPts val="5600"/>
              <a:buNone/>
              <a:defRPr sz="5600"/>
            </a:lvl7pPr>
            <a:lvl8pPr lvl="7" algn="ctr">
              <a:lnSpc>
                <a:spcPct val="100000"/>
              </a:lnSpc>
              <a:spcBef>
                <a:spcPts val="0"/>
              </a:spcBef>
              <a:spcAft>
                <a:spcPts val="0"/>
              </a:spcAft>
              <a:buSzPts val="5600"/>
              <a:buNone/>
              <a:defRPr sz="5600"/>
            </a:lvl8pPr>
            <a:lvl9pPr lvl="8" algn="ctr">
              <a:lnSpc>
                <a:spcPct val="100000"/>
              </a:lnSpc>
              <a:spcBef>
                <a:spcPts val="0"/>
              </a:spcBef>
              <a:spcAft>
                <a:spcPts val="0"/>
              </a:spcAft>
              <a:buSzPts val="5600"/>
              <a:buNone/>
              <a:defRPr sz="5600"/>
            </a:lvl9pPr>
          </a:lstStyle>
          <a:p>
            <a:endParaRPr/>
          </a:p>
        </p:txBody>
      </p:sp>
      <p:sp>
        <p:nvSpPr>
          <p:cNvPr id="12" name="Google Shape;12;g2e06fb2ed34_0_30"/>
          <p:cNvSpPr txBox="1">
            <a:spLocks noGrp="1"/>
          </p:cNvSpPr>
          <p:nvPr>
            <p:ph type="sldNum" idx="12"/>
          </p:nvPr>
        </p:nvSpPr>
        <p:spPr>
          <a:xfrm>
            <a:off x="16944916" y="9326434"/>
            <a:ext cx="1097400" cy="787200"/>
          </a:xfrm>
          <a:prstGeom prst="rect">
            <a:avLst/>
          </a:prstGeom>
        </p:spPr>
        <p:txBody>
          <a:bodyPr spcFirstLastPara="1" wrap="square" lIns="182850" tIns="182850" rIns="182850" bIns="18285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g2e06fb2ed34_0_65"/>
          <p:cNvSpPr txBox="1">
            <a:spLocks noGrp="1"/>
          </p:cNvSpPr>
          <p:nvPr>
            <p:ph type="title" hasCustomPrompt="1"/>
          </p:nvPr>
        </p:nvSpPr>
        <p:spPr>
          <a:xfrm>
            <a:off x="623400" y="2212250"/>
            <a:ext cx="17041200" cy="3927000"/>
          </a:xfrm>
          <a:prstGeom prst="rect">
            <a:avLst/>
          </a:prstGeom>
        </p:spPr>
        <p:txBody>
          <a:bodyPr spcFirstLastPara="1" wrap="square" lIns="182850" tIns="182850" rIns="182850" bIns="182850" anchor="b" anchorCtr="0">
            <a:normAutofit/>
          </a:bodyPr>
          <a:lstStyle>
            <a:lvl1pPr lvl="0" algn="ctr">
              <a:spcBef>
                <a:spcPts val="0"/>
              </a:spcBef>
              <a:spcAft>
                <a:spcPts val="0"/>
              </a:spcAft>
              <a:buSzPts val="24000"/>
              <a:buNone/>
              <a:defRPr sz="24000"/>
            </a:lvl1pPr>
            <a:lvl2pPr lvl="1" algn="ctr">
              <a:spcBef>
                <a:spcPts val="0"/>
              </a:spcBef>
              <a:spcAft>
                <a:spcPts val="0"/>
              </a:spcAft>
              <a:buSzPts val="24000"/>
              <a:buNone/>
              <a:defRPr sz="24000"/>
            </a:lvl2pPr>
            <a:lvl3pPr lvl="2" algn="ctr">
              <a:spcBef>
                <a:spcPts val="0"/>
              </a:spcBef>
              <a:spcAft>
                <a:spcPts val="0"/>
              </a:spcAft>
              <a:buSzPts val="24000"/>
              <a:buNone/>
              <a:defRPr sz="24000"/>
            </a:lvl3pPr>
            <a:lvl4pPr lvl="3" algn="ctr">
              <a:spcBef>
                <a:spcPts val="0"/>
              </a:spcBef>
              <a:spcAft>
                <a:spcPts val="0"/>
              </a:spcAft>
              <a:buSzPts val="24000"/>
              <a:buNone/>
              <a:defRPr sz="24000"/>
            </a:lvl4pPr>
            <a:lvl5pPr lvl="4" algn="ctr">
              <a:spcBef>
                <a:spcPts val="0"/>
              </a:spcBef>
              <a:spcAft>
                <a:spcPts val="0"/>
              </a:spcAft>
              <a:buSzPts val="24000"/>
              <a:buNone/>
              <a:defRPr sz="24000"/>
            </a:lvl5pPr>
            <a:lvl6pPr lvl="5" algn="ctr">
              <a:spcBef>
                <a:spcPts val="0"/>
              </a:spcBef>
              <a:spcAft>
                <a:spcPts val="0"/>
              </a:spcAft>
              <a:buSzPts val="24000"/>
              <a:buNone/>
              <a:defRPr sz="24000"/>
            </a:lvl6pPr>
            <a:lvl7pPr lvl="6" algn="ctr">
              <a:spcBef>
                <a:spcPts val="0"/>
              </a:spcBef>
              <a:spcAft>
                <a:spcPts val="0"/>
              </a:spcAft>
              <a:buSzPts val="24000"/>
              <a:buNone/>
              <a:defRPr sz="24000"/>
            </a:lvl7pPr>
            <a:lvl8pPr lvl="7" algn="ctr">
              <a:spcBef>
                <a:spcPts val="0"/>
              </a:spcBef>
              <a:spcAft>
                <a:spcPts val="0"/>
              </a:spcAft>
              <a:buSzPts val="24000"/>
              <a:buNone/>
              <a:defRPr sz="24000"/>
            </a:lvl8pPr>
            <a:lvl9pPr lvl="8" algn="ctr">
              <a:spcBef>
                <a:spcPts val="0"/>
              </a:spcBef>
              <a:spcAft>
                <a:spcPts val="0"/>
              </a:spcAft>
              <a:buSzPts val="24000"/>
              <a:buNone/>
              <a:defRPr sz="24000"/>
            </a:lvl9pPr>
          </a:lstStyle>
          <a:p>
            <a:r>
              <a:t>xx%</a:t>
            </a:r>
          </a:p>
        </p:txBody>
      </p:sp>
      <p:sp>
        <p:nvSpPr>
          <p:cNvPr id="46" name="Google Shape;46;g2e06fb2ed34_0_65"/>
          <p:cNvSpPr txBox="1">
            <a:spLocks noGrp="1"/>
          </p:cNvSpPr>
          <p:nvPr>
            <p:ph type="body" idx="1"/>
          </p:nvPr>
        </p:nvSpPr>
        <p:spPr>
          <a:xfrm>
            <a:off x="623400" y="6304450"/>
            <a:ext cx="17041200" cy="2601600"/>
          </a:xfrm>
          <a:prstGeom prst="rect">
            <a:avLst/>
          </a:prstGeom>
        </p:spPr>
        <p:txBody>
          <a:bodyPr spcFirstLastPara="1" wrap="square" lIns="182850" tIns="182850" rIns="182850" bIns="182850" anchor="t" anchorCtr="0">
            <a:normAutofit/>
          </a:bodyPr>
          <a:lstStyle>
            <a:lvl1pPr marL="457200" lvl="0" indent="-457200" algn="ctr">
              <a:spcBef>
                <a:spcPts val="0"/>
              </a:spcBef>
              <a:spcAft>
                <a:spcPts val="0"/>
              </a:spcAft>
              <a:buSzPts val="3600"/>
              <a:buChar char="●"/>
              <a:defRPr/>
            </a:lvl1pPr>
            <a:lvl2pPr marL="914400" lvl="1" indent="-406400" algn="ctr">
              <a:spcBef>
                <a:spcPts val="0"/>
              </a:spcBef>
              <a:spcAft>
                <a:spcPts val="0"/>
              </a:spcAft>
              <a:buSzPts val="2800"/>
              <a:buChar char="○"/>
              <a:defRPr/>
            </a:lvl2pPr>
            <a:lvl3pPr marL="1371600" lvl="2" indent="-406400" algn="ctr">
              <a:spcBef>
                <a:spcPts val="0"/>
              </a:spcBef>
              <a:spcAft>
                <a:spcPts val="0"/>
              </a:spcAft>
              <a:buSzPts val="2800"/>
              <a:buChar char="■"/>
              <a:defRPr/>
            </a:lvl3pPr>
            <a:lvl4pPr marL="1828800" lvl="3" indent="-406400" algn="ctr">
              <a:spcBef>
                <a:spcPts val="0"/>
              </a:spcBef>
              <a:spcAft>
                <a:spcPts val="0"/>
              </a:spcAft>
              <a:buSzPts val="2800"/>
              <a:buChar char="●"/>
              <a:defRPr/>
            </a:lvl4pPr>
            <a:lvl5pPr marL="2286000" lvl="4" indent="-406400" algn="ctr">
              <a:spcBef>
                <a:spcPts val="0"/>
              </a:spcBef>
              <a:spcAft>
                <a:spcPts val="0"/>
              </a:spcAft>
              <a:buSzPts val="2800"/>
              <a:buChar char="○"/>
              <a:defRPr/>
            </a:lvl5pPr>
            <a:lvl6pPr marL="2743200" lvl="5" indent="-406400" algn="ctr">
              <a:spcBef>
                <a:spcPts val="0"/>
              </a:spcBef>
              <a:spcAft>
                <a:spcPts val="0"/>
              </a:spcAft>
              <a:buSzPts val="2800"/>
              <a:buChar char="■"/>
              <a:defRPr/>
            </a:lvl6pPr>
            <a:lvl7pPr marL="3200400" lvl="6" indent="-406400" algn="ctr">
              <a:spcBef>
                <a:spcPts val="0"/>
              </a:spcBef>
              <a:spcAft>
                <a:spcPts val="0"/>
              </a:spcAft>
              <a:buSzPts val="2800"/>
              <a:buChar char="●"/>
              <a:defRPr/>
            </a:lvl7pPr>
            <a:lvl8pPr marL="3657600" lvl="7" indent="-406400" algn="ctr">
              <a:spcBef>
                <a:spcPts val="0"/>
              </a:spcBef>
              <a:spcAft>
                <a:spcPts val="0"/>
              </a:spcAft>
              <a:buSzPts val="2800"/>
              <a:buChar char="○"/>
              <a:defRPr/>
            </a:lvl8pPr>
            <a:lvl9pPr marL="4114800" lvl="8" indent="-406400" algn="ctr">
              <a:spcBef>
                <a:spcPts val="0"/>
              </a:spcBef>
              <a:spcAft>
                <a:spcPts val="0"/>
              </a:spcAft>
              <a:buSzPts val="2800"/>
              <a:buChar char="■"/>
              <a:defRPr/>
            </a:lvl9pPr>
          </a:lstStyle>
          <a:p>
            <a:endParaRPr/>
          </a:p>
        </p:txBody>
      </p:sp>
      <p:sp>
        <p:nvSpPr>
          <p:cNvPr id="47" name="Google Shape;47;g2e06fb2ed34_0_65"/>
          <p:cNvSpPr txBox="1">
            <a:spLocks noGrp="1"/>
          </p:cNvSpPr>
          <p:nvPr>
            <p:ph type="sldNum" idx="12"/>
          </p:nvPr>
        </p:nvSpPr>
        <p:spPr>
          <a:xfrm>
            <a:off x="16944916" y="9326434"/>
            <a:ext cx="1097400" cy="787200"/>
          </a:xfrm>
          <a:prstGeom prst="rect">
            <a:avLst/>
          </a:prstGeom>
        </p:spPr>
        <p:txBody>
          <a:bodyPr spcFirstLastPara="1" wrap="square" lIns="182850" tIns="182850" rIns="182850" bIns="18285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g2e06fb2ed34_0_69"/>
          <p:cNvSpPr txBox="1">
            <a:spLocks noGrp="1"/>
          </p:cNvSpPr>
          <p:nvPr>
            <p:ph type="sldNum" idx="12"/>
          </p:nvPr>
        </p:nvSpPr>
        <p:spPr>
          <a:xfrm>
            <a:off x="16944916" y="9326434"/>
            <a:ext cx="1097400" cy="787200"/>
          </a:xfrm>
          <a:prstGeom prst="rect">
            <a:avLst/>
          </a:prstGeom>
        </p:spPr>
        <p:txBody>
          <a:bodyPr spcFirstLastPara="1" wrap="square" lIns="182850" tIns="182850" rIns="182850" bIns="18285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apa">
  <p:cSld name="Capa">
    <p:spTree>
      <p:nvGrpSpPr>
        <p:cNvPr id="1" name="Shape 50"/>
        <p:cNvGrpSpPr/>
        <p:nvPr/>
      </p:nvGrpSpPr>
      <p:grpSpPr>
        <a:xfrm>
          <a:off x="0" y="0"/>
          <a:ext cx="0" cy="0"/>
          <a:chOff x="0" y="0"/>
          <a:chExt cx="0" cy="0"/>
        </a:xfrm>
      </p:grpSpPr>
      <p:pic>
        <p:nvPicPr>
          <p:cNvPr id="51" name="Google Shape;51;g2e06fb2ed34_0_71"/>
          <p:cNvPicPr preferRelativeResize="0"/>
          <p:nvPr/>
        </p:nvPicPr>
        <p:blipFill rotWithShape="1">
          <a:blip r:embed="rId2">
            <a:alphaModFix/>
          </a:blip>
          <a:srcRect/>
          <a:stretch/>
        </p:blipFill>
        <p:spPr>
          <a:xfrm>
            <a:off x="0" y="0"/>
            <a:ext cx="18288000" cy="10287000"/>
          </a:xfrm>
          <a:prstGeom prst="rect">
            <a:avLst/>
          </a:prstGeom>
          <a:noFill/>
          <a:ln>
            <a:noFill/>
          </a:ln>
        </p:spPr>
      </p:pic>
      <p:sp>
        <p:nvSpPr>
          <p:cNvPr id="52" name="Google Shape;52;g2e06fb2ed34_0_71"/>
          <p:cNvSpPr txBox="1">
            <a:spLocks noGrp="1"/>
          </p:cNvSpPr>
          <p:nvPr>
            <p:ph type="ctrTitle"/>
          </p:nvPr>
        </p:nvSpPr>
        <p:spPr>
          <a:xfrm>
            <a:off x="1012508" y="4122782"/>
            <a:ext cx="13716000" cy="24075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23755A"/>
              </a:buClr>
              <a:buSzPts val="9200"/>
              <a:buFont typeface="Calibri"/>
              <a:buNone/>
              <a:defRPr sz="9200" b="1" i="0" u="none" strike="noStrike" cap="none">
                <a:solidFill>
                  <a:srgbClr val="23755A"/>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53" name="Google Shape;53;g2e06fb2ed34_0_71"/>
          <p:cNvPicPr preferRelativeResize="0"/>
          <p:nvPr/>
        </p:nvPicPr>
        <p:blipFill rotWithShape="1">
          <a:blip r:embed="rId3">
            <a:alphaModFix/>
          </a:blip>
          <a:srcRect/>
          <a:stretch/>
        </p:blipFill>
        <p:spPr>
          <a:xfrm>
            <a:off x="1035368" y="678647"/>
            <a:ext cx="8343713" cy="2135990"/>
          </a:xfrm>
          <a:prstGeom prst="rect">
            <a:avLst/>
          </a:prstGeom>
          <a:noFill/>
          <a:ln>
            <a:noFill/>
          </a:ln>
        </p:spPr>
      </p:pic>
      <p:pic>
        <p:nvPicPr>
          <p:cNvPr id="54" name="Google Shape;54;g2e06fb2ed34_0_71"/>
          <p:cNvPicPr preferRelativeResize="0"/>
          <p:nvPr/>
        </p:nvPicPr>
        <p:blipFill rotWithShape="1">
          <a:blip r:embed="rId4">
            <a:alphaModFix/>
          </a:blip>
          <a:srcRect/>
          <a:stretch/>
        </p:blipFill>
        <p:spPr>
          <a:xfrm>
            <a:off x="16554676" y="9109915"/>
            <a:ext cx="1225590" cy="965152"/>
          </a:xfrm>
          <a:prstGeom prst="rect">
            <a:avLst/>
          </a:prstGeom>
          <a:noFill/>
          <a:ln>
            <a:noFill/>
          </a:ln>
        </p:spPr>
      </p:pic>
      <p:pic>
        <p:nvPicPr>
          <p:cNvPr id="55" name="Google Shape;55;g2e06fb2ed34_0_71"/>
          <p:cNvPicPr preferRelativeResize="0"/>
          <p:nvPr/>
        </p:nvPicPr>
        <p:blipFill rotWithShape="1">
          <a:blip r:embed="rId5">
            <a:alphaModFix/>
          </a:blip>
          <a:srcRect/>
          <a:stretch/>
        </p:blipFill>
        <p:spPr>
          <a:xfrm>
            <a:off x="16617486" y="7124700"/>
            <a:ext cx="1006194" cy="1628776"/>
          </a:xfrm>
          <a:prstGeom prst="rect">
            <a:avLst/>
          </a:prstGeom>
          <a:noFill/>
          <a:ln>
            <a:noFill/>
          </a:ln>
        </p:spPr>
      </p:pic>
      <p:pic>
        <p:nvPicPr>
          <p:cNvPr id="56" name="Google Shape;56;g2e06fb2ed34_0_71"/>
          <p:cNvPicPr preferRelativeResize="0"/>
          <p:nvPr/>
        </p:nvPicPr>
        <p:blipFill rotWithShape="1">
          <a:blip r:embed="rId6">
            <a:alphaModFix/>
          </a:blip>
          <a:srcRect b="2095"/>
          <a:stretch/>
        </p:blipFill>
        <p:spPr>
          <a:xfrm>
            <a:off x="0" y="7562497"/>
            <a:ext cx="1350090" cy="445648"/>
          </a:xfrm>
          <a:prstGeom prst="rect">
            <a:avLst/>
          </a:prstGeom>
          <a:noFill/>
          <a:ln>
            <a:noFill/>
          </a:ln>
        </p:spPr>
      </p:pic>
      <p:pic>
        <p:nvPicPr>
          <p:cNvPr id="57" name="Google Shape;57;g2e06fb2ed34_0_71"/>
          <p:cNvPicPr preferRelativeResize="0"/>
          <p:nvPr/>
        </p:nvPicPr>
        <p:blipFill rotWithShape="1">
          <a:blip r:embed="rId7">
            <a:alphaModFix/>
          </a:blip>
          <a:srcRect b="2143"/>
          <a:stretch/>
        </p:blipFill>
        <p:spPr>
          <a:xfrm>
            <a:off x="0" y="8215620"/>
            <a:ext cx="1350090" cy="445405"/>
          </a:xfrm>
          <a:prstGeom prst="rect">
            <a:avLst/>
          </a:prstGeom>
          <a:noFill/>
          <a:ln>
            <a:noFill/>
          </a:ln>
        </p:spPr>
      </p:pic>
      <p:sp>
        <p:nvSpPr>
          <p:cNvPr id="58" name="Google Shape;58;g2e06fb2ed34_0_71"/>
          <p:cNvSpPr txBox="1">
            <a:spLocks noGrp="1"/>
          </p:cNvSpPr>
          <p:nvPr>
            <p:ph type="body" idx="1"/>
          </p:nvPr>
        </p:nvSpPr>
        <p:spPr>
          <a:xfrm>
            <a:off x="1454150" y="7499350"/>
            <a:ext cx="11461800" cy="5190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500"/>
              </a:spcBef>
              <a:spcAft>
                <a:spcPts val="0"/>
              </a:spcAft>
              <a:buClr>
                <a:srgbClr val="4E5447"/>
              </a:buClr>
              <a:buSzPts val="4300"/>
              <a:buFont typeface="Arial"/>
              <a:buNone/>
              <a:defRPr sz="4300" b="1" i="0" u="none" strike="noStrike" cap="none">
                <a:solidFill>
                  <a:srgbClr val="4E5447"/>
                </a:solidFill>
                <a:latin typeface="Calibri"/>
                <a:ea typeface="Calibri"/>
                <a:cs typeface="Calibri"/>
                <a:sym typeface="Calibri"/>
              </a:defRPr>
            </a:lvl1pPr>
            <a:lvl2pPr marL="914400" marR="0" lvl="1" indent="-457200" algn="l" rtl="0">
              <a:lnSpc>
                <a:spcPct val="90000"/>
              </a:lnSpc>
              <a:spcBef>
                <a:spcPts val="750"/>
              </a:spcBef>
              <a:spcAft>
                <a:spcPts val="0"/>
              </a:spcAft>
              <a:buClr>
                <a:schemeClr val="dk1"/>
              </a:buClr>
              <a:buSzPts val="3600"/>
              <a:buFont typeface="Arial"/>
              <a:buChar char="•"/>
              <a:defRPr sz="3600" b="0" i="0" u="none" strike="noStrike" cap="none">
                <a:solidFill>
                  <a:schemeClr val="dk1"/>
                </a:solidFill>
                <a:latin typeface="Calibri"/>
                <a:ea typeface="Calibri"/>
                <a:cs typeface="Calibri"/>
                <a:sym typeface="Calibri"/>
              </a:defRPr>
            </a:lvl2pPr>
            <a:lvl3pPr marL="1371600" marR="0" lvl="2" indent="-419100" algn="l" rtl="0">
              <a:lnSpc>
                <a:spcPct val="90000"/>
              </a:lnSpc>
              <a:spcBef>
                <a:spcPts val="750"/>
              </a:spcBef>
              <a:spcAft>
                <a:spcPts val="0"/>
              </a:spcAft>
              <a:buClr>
                <a:schemeClr val="dk1"/>
              </a:buClr>
              <a:buSzPts val="3000"/>
              <a:buFont typeface="Arial"/>
              <a:buChar char="•"/>
              <a:defRPr sz="3000" b="0" i="0" u="none" strike="noStrike" cap="none">
                <a:solidFill>
                  <a:schemeClr val="dk1"/>
                </a:solidFill>
                <a:latin typeface="Calibri"/>
                <a:ea typeface="Calibri"/>
                <a:cs typeface="Calibri"/>
                <a:sym typeface="Calibri"/>
              </a:defRPr>
            </a:lvl3pPr>
            <a:lvl4pPr marL="1828800" marR="0" lvl="3" indent="-400050"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Calibri"/>
                <a:ea typeface="Calibri"/>
                <a:cs typeface="Calibri"/>
                <a:sym typeface="Calibri"/>
              </a:defRPr>
            </a:lvl4pPr>
            <a:lvl5pPr marL="2286000" marR="0" lvl="4" indent="-400050"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Calibri"/>
                <a:ea typeface="Calibri"/>
                <a:cs typeface="Calibri"/>
                <a:sym typeface="Calibri"/>
              </a:defRPr>
            </a:lvl5pPr>
            <a:lvl6pPr marL="2743200" marR="0" lvl="5" indent="-400050"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Calibri"/>
                <a:ea typeface="Calibri"/>
                <a:cs typeface="Calibri"/>
                <a:sym typeface="Calibri"/>
              </a:defRPr>
            </a:lvl6pPr>
            <a:lvl7pPr marL="3200400" marR="0" lvl="6" indent="-400050"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Calibri"/>
                <a:ea typeface="Calibri"/>
                <a:cs typeface="Calibri"/>
                <a:sym typeface="Calibri"/>
              </a:defRPr>
            </a:lvl7pPr>
            <a:lvl8pPr marL="3657600" marR="0" lvl="7" indent="-400050"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Calibri"/>
                <a:ea typeface="Calibri"/>
                <a:cs typeface="Calibri"/>
                <a:sym typeface="Calibri"/>
              </a:defRPr>
            </a:lvl8pPr>
            <a:lvl9pPr marL="4114800" marR="0" lvl="8" indent="-400050"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Calibri"/>
                <a:ea typeface="Calibri"/>
                <a:cs typeface="Calibri"/>
                <a:sym typeface="Calibri"/>
              </a:defRPr>
            </a:lvl9pPr>
          </a:lstStyle>
          <a:p>
            <a:endParaRPr/>
          </a:p>
        </p:txBody>
      </p:sp>
      <p:sp>
        <p:nvSpPr>
          <p:cNvPr id="59" name="Google Shape;59;g2e06fb2ed34_0_71"/>
          <p:cNvSpPr txBox="1">
            <a:spLocks noGrp="1"/>
          </p:cNvSpPr>
          <p:nvPr>
            <p:ph type="body" idx="2"/>
          </p:nvPr>
        </p:nvSpPr>
        <p:spPr>
          <a:xfrm>
            <a:off x="1463926" y="8141912"/>
            <a:ext cx="11461800" cy="5190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500"/>
              </a:spcBef>
              <a:spcAft>
                <a:spcPts val="0"/>
              </a:spcAft>
              <a:buClr>
                <a:srgbClr val="4E5447"/>
              </a:buClr>
              <a:buSzPts val="4300"/>
              <a:buFont typeface="Arial"/>
              <a:buNone/>
              <a:defRPr sz="4300" b="1" i="0" u="none" strike="noStrike" cap="none">
                <a:solidFill>
                  <a:srgbClr val="4E5447"/>
                </a:solidFill>
                <a:latin typeface="Calibri"/>
                <a:ea typeface="Calibri"/>
                <a:cs typeface="Calibri"/>
                <a:sym typeface="Calibri"/>
              </a:defRPr>
            </a:lvl1pPr>
            <a:lvl2pPr marL="914400" marR="0" lvl="1" indent="-457200" algn="l" rtl="0">
              <a:lnSpc>
                <a:spcPct val="90000"/>
              </a:lnSpc>
              <a:spcBef>
                <a:spcPts val="750"/>
              </a:spcBef>
              <a:spcAft>
                <a:spcPts val="0"/>
              </a:spcAft>
              <a:buClr>
                <a:schemeClr val="dk1"/>
              </a:buClr>
              <a:buSzPts val="3600"/>
              <a:buFont typeface="Arial"/>
              <a:buChar char="•"/>
              <a:defRPr sz="3600" b="0" i="0" u="none" strike="noStrike" cap="none">
                <a:solidFill>
                  <a:schemeClr val="dk1"/>
                </a:solidFill>
                <a:latin typeface="Calibri"/>
                <a:ea typeface="Calibri"/>
                <a:cs typeface="Calibri"/>
                <a:sym typeface="Calibri"/>
              </a:defRPr>
            </a:lvl2pPr>
            <a:lvl3pPr marL="1371600" marR="0" lvl="2" indent="-419100" algn="l" rtl="0">
              <a:lnSpc>
                <a:spcPct val="90000"/>
              </a:lnSpc>
              <a:spcBef>
                <a:spcPts val="750"/>
              </a:spcBef>
              <a:spcAft>
                <a:spcPts val="0"/>
              </a:spcAft>
              <a:buClr>
                <a:schemeClr val="dk1"/>
              </a:buClr>
              <a:buSzPts val="3000"/>
              <a:buFont typeface="Arial"/>
              <a:buChar char="•"/>
              <a:defRPr sz="3000" b="0" i="0" u="none" strike="noStrike" cap="none">
                <a:solidFill>
                  <a:schemeClr val="dk1"/>
                </a:solidFill>
                <a:latin typeface="Calibri"/>
                <a:ea typeface="Calibri"/>
                <a:cs typeface="Calibri"/>
                <a:sym typeface="Calibri"/>
              </a:defRPr>
            </a:lvl3pPr>
            <a:lvl4pPr marL="1828800" marR="0" lvl="3" indent="-400050"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Calibri"/>
                <a:ea typeface="Calibri"/>
                <a:cs typeface="Calibri"/>
                <a:sym typeface="Calibri"/>
              </a:defRPr>
            </a:lvl4pPr>
            <a:lvl5pPr marL="2286000" marR="0" lvl="4" indent="-400050"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Calibri"/>
                <a:ea typeface="Calibri"/>
                <a:cs typeface="Calibri"/>
                <a:sym typeface="Calibri"/>
              </a:defRPr>
            </a:lvl5pPr>
            <a:lvl6pPr marL="2743200" marR="0" lvl="5" indent="-400050"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Calibri"/>
                <a:ea typeface="Calibri"/>
                <a:cs typeface="Calibri"/>
                <a:sym typeface="Calibri"/>
              </a:defRPr>
            </a:lvl6pPr>
            <a:lvl7pPr marL="3200400" marR="0" lvl="6" indent="-400050"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Calibri"/>
                <a:ea typeface="Calibri"/>
                <a:cs typeface="Calibri"/>
                <a:sym typeface="Calibri"/>
              </a:defRPr>
            </a:lvl7pPr>
            <a:lvl8pPr marL="3657600" marR="0" lvl="7" indent="-400050"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Calibri"/>
                <a:ea typeface="Calibri"/>
                <a:cs typeface="Calibri"/>
                <a:sym typeface="Calibri"/>
              </a:defRPr>
            </a:lvl8pPr>
            <a:lvl9pPr marL="4114800" marR="0" lvl="8" indent="-400050"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Fundo Azul">
  <p:cSld name="Fundo Azul">
    <p:spTree>
      <p:nvGrpSpPr>
        <p:cNvPr id="1" name="Shape 60"/>
        <p:cNvGrpSpPr/>
        <p:nvPr/>
      </p:nvGrpSpPr>
      <p:grpSpPr>
        <a:xfrm>
          <a:off x="0" y="0"/>
          <a:ext cx="0" cy="0"/>
          <a:chOff x="0" y="0"/>
          <a:chExt cx="0" cy="0"/>
        </a:xfrm>
      </p:grpSpPr>
      <p:pic>
        <p:nvPicPr>
          <p:cNvPr id="61" name="Google Shape;61;g2e06fb2ed34_0_81"/>
          <p:cNvPicPr preferRelativeResize="0"/>
          <p:nvPr/>
        </p:nvPicPr>
        <p:blipFill rotWithShape="1">
          <a:blip r:embed="rId2">
            <a:alphaModFix/>
          </a:blip>
          <a:srcRect/>
          <a:stretch/>
        </p:blipFill>
        <p:spPr>
          <a:xfrm>
            <a:off x="0" y="0"/>
            <a:ext cx="18288000" cy="10287000"/>
          </a:xfrm>
          <a:prstGeom prst="rect">
            <a:avLst/>
          </a:prstGeom>
          <a:noFill/>
          <a:ln>
            <a:noFill/>
          </a:ln>
        </p:spPr>
      </p:pic>
      <p:sp>
        <p:nvSpPr>
          <p:cNvPr id="62" name="Google Shape;62;g2e06fb2ed34_0_81"/>
          <p:cNvSpPr txBox="1">
            <a:spLocks noGrp="1"/>
          </p:cNvSpPr>
          <p:nvPr>
            <p:ph type="ctrTitle"/>
          </p:nvPr>
        </p:nvSpPr>
        <p:spPr>
          <a:xfrm>
            <a:off x="1000325" y="450437"/>
            <a:ext cx="16287300" cy="1216200"/>
          </a:xfrm>
          <a:prstGeom prst="rect">
            <a:avLst/>
          </a:prstGeom>
          <a:noFill/>
          <a:ln>
            <a:noFill/>
          </a:ln>
        </p:spPr>
        <p:txBody>
          <a:bodyPr spcFirstLastPara="1" wrap="square" lIns="91425" tIns="45700" rIns="91425" bIns="45700" anchor="t" anchorCtr="0">
            <a:noAutofit/>
          </a:bodyPr>
          <a:lstStyle>
            <a:lvl1pPr marR="0" lvl="0" algn="ctr" rtl="0">
              <a:lnSpc>
                <a:spcPct val="146031"/>
              </a:lnSpc>
              <a:spcBef>
                <a:spcPts val="0"/>
              </a:spcBef>
              <a:spcAft>
                <a:spcPts val="0"/>
              </a:spcAft>
              <a:buClr>
                <a:schemeClr val="lt1"/>
              </a:buClr>
              <a:buSzPts val="6300"/>
              <a:buFont typeface="Calibri"/>
              <a:buNone/>
              <a:defRPr sz="6300" b="1" i="0" u="none" strike="noStrike" cap="none">
                <a:solidFill>
                  <a:schemeClr val="lt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63" name="Google Shape;63;g2e06fb2ed34_0_81"/>
          <p:cNvSpPr txBox="1">
            <a:spLocks noGrp="1"/>
          </p:cNvSpPr>
          <p:nvPr>
            <p:ph type="body" idx="1"/>
          </p:nvPr>
        </p:nvSpPr>
        <p:spPr>
          <a:xfrm>
            <a:off x="1000125" y="3038167"/>
            <a:ext cx="16287900" cy="49263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120000"/>
              </a:lnSpc>
              <a:spcBef>
                <a:spcPts val="2400"/>
              </a:spcBef>
              <a:spcAft>
                <a:spcPts val="0"/>
              </a:spcAft>
              <a:buClr>
                <a:schemeClr val="lt1"/>
              </a:buClr>
              <a:buSzPts val="5000"/>
              <a:buFont typeface="Arial"/>
              <a:buNone/>
              <a:defRPr sz="5000" b="0" i="0" u="none" strike="noStrike" cap="none">
                <a:solidFill>
                  <a:schemeClr val="lt1"/>
                </a:solidFill>
                <a:latin typeface="Calibri"/>
                <a:ea typeface="Calibri"/>
                <a:cs typeface="Calibri"/>
                <a:sym typeface="Calibri"/>
              </a:defRPr>
            </a:lvl1pPr>
            <a:lvl2pPr marL="914400" marR="0" lvl="1" indent="-228600" algn="ctr" rtl="0">
              <a:lnSpc>
                <a:spcPct val="90000"/>
              </a:lnSpc>
              <a:spcBef>
                <a:spcPts val="750"/>
              </a:spcBef>
              <a:spcAft>
                <a:spcPts val="0"/>
              </a:spcAft>
              <a:buClr>
                <a:schemeClr val="lt1"/>
              </a:buClr>
              <a:buSzPts val="3600"/>
              <a:buFont typeface="Arial"/>
              <a:buNone/>
              <a:defRPr sz="3600" b="0" i="0" u="none" strike="noStrike" cap="none">
                <a:solidFill>
                  <a:schemeClr val="lt1"/>
                </a:solidFill>
                <a:latin typeface="Calibri"/>
                <a:ea typeface="Calibri"/>
                <a:cs typeface="Calibri"/>
                <a:sym typeface="Calibri"/>
              </a:defRPr>
            </a:lvl2pPr>
            <a:lvl3pPr marL="1371600" marR="0" lvl="2" indent="-228600" algn="ctr" rtl="0">
              <a:lnSpc>
                <a:spcPct val="90000"/>
              </a:lnSpc>
              <a:spcBef>
                <a:spcPts val="750"/>
              </a:spcBef>
              <a:spcAft>
                <a:spcPts val="0"/>
              </a:spcAft>
              <a:buClr>
                <a:schemeClr val="lt1"/>
              </a:buClr>
              <a:buSzPts val="3000"/>
              <a:buFont typeface="Arial"/>
              <a:buNone/>
              <a:defRPr sz="3000" b="0" i="0" u="none" strike="noStrike" cap="none">
                <a:solidFill>
                  <a:schemeClr val="lt1"/>
                </a:solidFill>
                <a:latin typeface="Calibri"/>
                <a:ea typeface="Calibri"/>
                <a:cs typeface="Calibri"/>
                <a:sym typeface="Calibri"/>
              </a:defRPr>
            </a:lvl3pPr>
            <a:lvl4pPr marL="1828800" marR="0" lvl="3" indent="-228600" algn="ctr" rtl="0">
              <a:lnSpc>
                <a:spcPct val="90000"/>
              </a:lnSpc>
              <a:spcBef>
                <a:spcPts val="750"/>
              </a:spcBef>
              <a:spcAft>
                <a:spcPts val="0"/>
              </a:spcAft>
              <a:buClr>
                <a:schemeClr val="lt1"/>
              </a:buClr>
              <a:buSzPts val="2700"/>
              <a:buFont typeface="Arial"/>
              <a:buNone/>
              <a:defRPr sz="2700" b="0" i="0" u="none" strike="noStrike" cap="none">
                <a:solidFill>
                  <a:schemeClr val="lt1"/>
                </a:solidFill>
                <a:latin typeface="Calibri"/>
                <a:ea typeface="Calibri"/>
                <a:cs typeface="Calibri"/>
                <a:sym typeface="Calibri"/>
              </a:defRPr>
            </a:lvl4pPr>
            <a:lvl5pPr marL="2286000" marR="0" lvl="4" indent="-228600" algn="ctr" rtl="0">
              <a:lnSpc>
                <a:spcPct val="90000"/>
              </a:lnSpc>
              <a:spcBef>
                <a:spcPts val="750"/>
              </a:spcBef>
              <a:spcAft>
                <a:spcPts val="0"/>
              </a:spcAft>
              <a:buClr>
                <a:schemeClr val="lt1"/>
              </a:buClr>
              <a:buSzPts val="2700"/>
              <a:buFont typeface="Arial"/>
              <a:buNone/>
              <a:defRPr sz="2700" b="0" i="0" u="none" strike="noStrike" cap="none">
                <a:solidFill>
                  <a:schemeClr val="lt1"/>
                </a:solidFill>
                <a:latin typeface="Calibri"/>
                <a:ea typeface="Calibri"/>
                <a:cs typeface="Calibri"/>
                <a:sym typeface="Calibri"/>
              </a:defRPr>
            </a:lvl5pPr>
            <a:lvl6pPr marL="2743200" marR="0" lvl="5" indent="-400050"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Calibri"/>
                <a:ea typeface="Calibri"/>
                <a:cs typeface="Calibri"/>
                <a:sym typeface="Calibri"/>
              </a:defRPr>
            </a:lvl6pPr>
            <a:lvl7pPr marL="3200400" marR="0" lvl="6" indent="-400050"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Calibri"/>
                <a:ea typeface="Calibri"/>
                <a:cs typeface="Calibri"/>
                <a:sym typeface="Calibri"/>
              </a:defRPr>
            </a:lvl7pPr>
            <a:lvl8pPr marL="3657600" marR="0" lvl="7" indent="-400050"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Calibri"/>
                <a:ea typeface="Calibri"/>
                <a:cs typeface="Calibri"/>
                <a:sym typeface="Calibri"/>
              </a:defRPr>
            </a:lvl8pPr>
            <a:lvl9pPr marL="4114800" marR="0" lvl="8" indent="-400050"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Conteúdo 2">
  <p:cSld name="Conteúdo 2">
    <p:spTree>
      <p:nvGrpSpPr>
        <p:cNvPr id="1" name="Shape 64"/>
        <p:cNvGrpSpPr/>
        <p:nvPr/>
      </p:nvGrpSpPr>
      <p:grpSpPr>
        <a:xfrm>
          <a:off x="0" y="0"/>
          <a:ext cx="0" cy="0"/>
          <a:chOff x="0" y="0"/>
          <a:chExt cx="0" cy="0"/>
        </a:xfrm>
      </p:grpSpPr>
      <p:pic>
        <p:nvPicPr>
          <p:cNvPr id="65" name="Google Shape;65;g2e06fb2ed34_0_85"/>
          <p:cNvPicPr preferRelativeResize="0"/>
          <p:nvPr/>
        </p:nvPicPr>
        <p:blipFill rotWithShape="1">
          <a:blip r:embed="rId2">
            <a:alphaModFix/>
          </a:blip>
          <a:srcRect/>
          <a:stretch/>
        </p:blipFill>
        <p:spPr>
          <a:xfrm>
            <a:off x="0" y="0"/>
            <a:ext cx="18288000" cy="10287000"/>
          </a:xfrm>
          <a:prstGeom prst="rect">
            <a:avLst/>
          </a:prstGeom>
          <a:noFill/>
          <a:ln>
            <a:noFill/>
          </a:ln>
        </p:spPr>
      </p:pic>
      <p:sp>
        <p:nvSpPr>
          <p:cNvPr id="66" name="Google Shape;66;g2e06fb2ed34_0_85"/>
          <p:cNvSpPr txBox="1">
            <a:spLocks noGrp="1"/>
          </p:cNvSpPr>
          <p:nvPr>
            <p:ph type="ctrTitle"/>
          </p:nvPr>
        </p:nvSpPr>
        <p:spPr>
          <a:xfrm>
            <a:off x="575186" y="524177"/>
            <a:ext cx="11666100" cy="1216200"/>
          </a:xfrm>
          <a:prstGeom prst="rect">
            <a:avLst/>
          </a:prstGeom>
          <a:noFill/>
          <a:ln>
            <a:noFill/>
          </a:ln>
        </p:spPr>
        <p:txBody>
          <a:bodyPr spcFirstLastPara="1" wrap="square" lIns="91425" tIns="45700" rIns="91425" bIns="45700" anchor="t" anchorCtr="0">
            <a:noAutofit/>
          </a:bodyPr>
          <a:lstStyle>
            <a:lvl1pPr marR="0" lvl="0" algn="l" rtl="0">
              <a:lnSpc>
                <a:spcPct val="131428"/>
              </a:lnSpc>
              <a:spcBef>
                <a:spcPts val="0"/>
              </a:spcBef>
              <a:spcAft>
                <a:spcPts val="0"/>
              </a:spcAft>
              <a:buClr>
                <a:srgbClr val="476559"/>
              </a:buClr>
              <a:buSzPts val="7000"/>
              <a:buFont typeface="Calibri"/>
              <a:buNone/>
              <a:defRPr sz="7000" b="1" i="0" u="none" strike="noStrike" cap="none">
                <a:solidFill>
                  <a:srgbClr val="476559"/>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67" name="Google Shape;67;g2e06fb2ed34_0_85"/>
          <p:cNvSpPr txBox="1">
            <a:spLocks noGrp="1"/>
          </p:cNvSpPr>
          <p:nvPr>
            <p:ph type="body" idx="1"/>
          </p:nvPr>
        </p:nvSpPr>
        <p:spPr>
          <a:xfrm>
            <a:off x="819150" y="2336038"/>
            <a:ext cx="16725900" cy="62655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20000"/>
              </a:lnSpc>
              <a:spcBef>
                <a:spcPts val="2400"/>
              </a:spcBef>
              <a:spcAft>
                <a:spcPts val="0"/>
              </a:spcAft>
              <a:buClr>
                <a:srgbClr val="565755"/>
              </a:buClr>
              <a:buSzPts val="3000"/>
              <a:buFont typeface="Arial"/>
              <a:buNone/>
              <a:defRPr sz="3000" b="0" i="0" u="none" strike="noStrike" cap="none">
                <a:solidFill>
                  <a:srgbClr val="565755"/>
                </a:solidFill>
                <a:latin typeface="Calibri"/>
                <a:ea typeface="Calibri"/>
                <a:cs typeface="Calibri"/>
                <a:sym typeface="Calibri"/>
              </a:defRPr>
            </a:lvl1pPr>
            <a:lvl2pPr marL="914400" marR="0" lvl="1" indent="-228600" algn="ctr" rtl="0">
              <a:lnSpc>
                <a:spcPct val="90000"/>
              </a:lnSpc>
              <a:spcBef>
                <a:spcPts val="750"/>
              </a:spcBef>
              <a:spcAft>
                <a:spcPts val="0"/>
              </a:spcAft>
              <a:buClr>
                <a:schemeClr val="lt1"/>
              </a:buClr>
              <a:buSzPts val="3600"/>
              <a:buFont typeface="Arial"/>
              <a:buNone/>
              <a:defRPr sz="3600" b="0" i="0" u="none" strike="noStrike" cap="none">
                <a:solidFill>
                  <a:schemeClr val="lt1"/>
                </a:solidFill>
                <a:latin typeface="Calibri"/>
                <a:ea typeface="Calibri"/>
                <a:cs typeface="Calibri"/>
                <a:sym typeface="Calibri"/>
              </a:defRPr>
            </a:lvl2pPr>
            <a:lvl3pPr marL="1371600" marR="0" lvl="2" indent="-228600" algn="ctr" rtl="0">
              <a:lnSpc>
                <a:spcPct val="90000"/>
              </a:lnSpc>
              <a:spcBef>
                <a:spcPts val="750"/>
              </a:spcBef>
              <a:spcAft>
                <a:spcPts val="0"/>
              </a:spcAft>
              <a:buClr>
                <a:schemeClr val="lt1"/>
              </a:buClr>
              <a:buSzPts val="3000"/>
              <a:buFont typeface="Arial"/>
              <a:buNone/>
              <a:defRPr sz="3000" b="0" i="0" u="none" strike="noStrike" cap="none">
                <a:solidFill>
                  <a:schemeClr val="lt1"/>
                </a:solidFill>
                <a:latin typeface="Calibri"/>
                <a:ea typeface="Calibri"/>
                <a:cs typeface="Calibri"/>
                <a:sym typeface="Calibri"/>
              </a:defRPr>
            </a:lvl3pPr>
            <a:lvl4pPr marL="1828800" marR="0" lvl="3" indent="-228600" algn="ctr" rtl="0">
              <a:lnSpc>
                <a:spcPct val="90000"/>
              </a:lnSpc>
              <a:spcBef>
                <a:spcPts val="750"/>
              </a:spcBef>
              <a:spcAft>
                <a:spcPts val="0"/>
              </a:spcAft>
              <a:buClr>
                <a:schemeClr val="lt1"/>
              </a:buClr>
              <a:buSzPts val="2700"/>
              <a:buFont typeface="Arial"/>
              <a:buNone/>
              <a:defRPr sz="2700" b="0" i="0" u="none" strike="noStrike" cap="none">
                <a:solidFill>
                  <a:schemeClr val="lt1"/>
                </a:solidFill>
                <a:latin typeface="Calibri"/>
                <a:ea typeface="Calibri"/>
                <a:cs typeface="Calibri"/>
                <a:sym typeface="Calibri"/>
              </a:defRPr>
            </a:lvl4pPr>
            <a:lvl5pPr marL="2286000" marR="0" lvl="4" indent="-228600" algn="ctr" rtl="0">
              <a:lnSpc>
                <a:spcPct val="90000"/>
              </a:lnSpc>
              <a:spcBef>
                <a:spcPts val="750"/>
              </a:spcBef>
              <a:spcAft>
                <a:spcPts val="0"/>
              </a:spcAft>
              <a:buClr>
                <a:schemeClr val="lt1"/>
              </a:buClr>
              <a:buSzPts val="2700"/>
              <a:buFont typeface="Arial"/>
              <a:buNone/>
              <a:defRPr sz="2700" b="0" i="0" u="none" strike="noStrike" cap="none">
                <a:solidFill>
                  <a:schemeClr val="lt1"/>
                </a:solidFill>
                <a:latin typeface="Calibri"/>
                <a:ea typeface="Calibri"/>
                <a:cs typeface="Calibri"/>
                <a:sym typeface="Calibri"/>
              </a:defRPr>
            </a:lvl5pPr>
            <a:lvl6pPr marL="2743200" marR="0" lvl="5" indent="-400050"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Calibri"/>
                <a:ea typeface="Calibri"/>
                <a:cs typeface="Calibri"/>
                <a:sym typeface="Calibri"/>
              </a:defRPr>
            </a:lvl6pPr>
            <a:lvl7pPr marL="3200400" marR="0" lvl="6" indent="-400050"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Calibri"/>
                <a:ea typeface="Calibri"/>
                <a:cs typeface="Calibri"/>
                <a:sym typeface="Calibri"/>
              </a:defRPr>
            </a:lvl7pPr>
            <a:lvl8pPr marL="3657600" marR="0" lvl="7" indent="-400050"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Calibri"/>
                <a:ea typeface="Calibri"/>
                <a:cs typeface="Calibri"/>
                <a:sym typeface="Calibri"/>
              </a:defRPr>
            </a:lvl8pPr>
            <a:lvl9pPr marL="4114800" marR="0" lvl="8" indent="-400050"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Calibri"/>
                <a:ea typeface="Calibri"/>
                <a:cs typeface="Calibri"/>
                <a:sym typeface="Calibri"/>
              </a:defRPr>
            </a:lvl9pPr>
          </a:lstStyle>
          <a:p>
            <a:endParaRPr/>
          </a:p>
        </p:txBody>
      </p:sp>
      <p:pic>
        <p:nvPicPr>
          <p:cNvPr id="68" name="Google Shape;68;g2e06fb2ed34_0_85"/>
          <p:cNvPicPr preferRelativeResize="0"/>
          <p:nvPr/>
        </p:nvPicPr>
        <p:blipFill rotWithShape="1">
          <a:blip r:embed="rId3">
            <a:alphaModFix/>
          </a:blip>
          <a:srcRect/>
          <a:stretch/>
        </p:blipFill>
        <p:spPr>
          <a:xfrm>
            <a:off x="12755510" y="458039"/>
            <a:ext cx="4889463" cy="1251702"/>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Fim Azul">
  <p:cSld name="Fim Azul">
    <p:spTree>
      <p:nvGrpSpPr>
        <p:cNvPr id="1" name="Shape 69"/>
        <p:cNvGrpSpPr/>
        <p:nvPr/>
      </p:nvGrpSpPr>
      <p:grpSpPr>
        <a:xfrm>
          <a:off x="0" y="0"/>
          <a:ext cx="0" cy="0"/>
          <a:chOff x="0" y="0"/>
          <a:chExt cx="0" cy="0"/>
        </a:xfrm>
      </p:grpSpPr>
      <p:pic>
        <p:nvPicPr>
          <p:cNvPr id="70" name="Google Shape;70;g2e06fb2ed34_0_90"/>
          <p:cNvPicPr preferRelativeResize="0"/>
          <p:nvPr/>
        </p:nvPicPr>
        <p:blipFill rotWithShape="1">
          <a:blip r:embed="rId2">
            <a:alphaModFix/>
          </a:blip>
          <a:srcRect/>
          <a:stretch/>
        </p:blipFill>
        <p:spPr>
          <a:xfrm>
            <a:off x="0" y="0"/>
            <a:ext cx="18288000" cy="10287000"/>
          </a:xfrm>
          <a:prstGeom prst="rect">
            <a:avLst/>
          </a:prstGeom>
          <a:noFill/>
          <a:ln>
            <a:noFill/>
          </a:ln>
        </p:spPr>
      </p:pic>
      <p:sp>
        <p:nvSpPr>
          <p:cNvPr id="71" name="Google Shape;71;g2e06fb2ed34_0_90"/>
          <p:cNvSpPr txBox="1">
            <a:spLocks noGrp="1"/>
          </p:cNvSpPr>
          <p:nvPr>
            <p:ph type="ctrTitle"/>
          </p:nvPr>
        </p:nvSpPr>
        <p:spPr>
          <a:xfrm>
            <a:off x="2286000" y="4922882"/>
            <a:ext cx="13716000" cy="1134900"/>
          </a:xfrm>
          <a:prstGeom prst="rect">
            <a:avLst/>
          </a:prstGeom>
          <a:noFill/>
          <a:ln>
            <a:noFill/>
          </a:ln>
        </p:spPr>
        <p:txBody>
          <a:bodyPr spcFirstLastPara="1" wrap="square" lIns="91425" tIns="45700" rIns="91425" bIns="45700" anchor="t" anchorCtr="0">
            <a:noAutofit/>
          </a:bodyPr>
          <a:lstStyle>
            <a:lvl1pPr marR="0" lvl="0" algn="ctr" rtl="0">
              <a:lnSpc>
                <a:spcPct val="97872"/>
              </a:lnSpc>
              <a:spcBef>
                <a:spcPts val="0"/>
              </a:spcBef>
              <a:spcAft>
                <a:spcPts val="0"/>
              </a:spcAft>
              <a:buClr>
                <a:schemeClr val="lt1"/>
              </a:buClr>
              <a:buSzPts val="9400"/>
              <a:buFont typeface="Calibri"/>
              <a:buNone/>
              <a:defRPr sz="9400" b="1" i="0" u="none" strike="noStrike" cap="none">
                <a:solidFill>
                  <a:schemeClr val="lt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72" name="Google Shape;72;g2e06fb2ed34_0_90"/>
          <p:cNvPicPr preferRelativeResize="0"/>
          <p:nvPr/>
        </p:nvPicPr>
        <p:blipFill rotWithShape="1">
          <a:blip r:embed="rId3">
            <a:alphaModFix/>
          </a:blip>
          <a:srcRect/>
          <a:stretch/>
        </p:blipFill>
        <p:spPr>
          <a:xfrm>
            <a:off x="4377399" y="735710"/>
            <a:ext cx="9533201" cy="2510410"/>
          </a:xfrm>
          <a:prstGeom prst="rect">
            <a:avLst/>
          </a:prstGeom>
          <a:noFill/>
          <a:ln>
            <a:noFill/>
          </a:ln>
        </p:spPr>
      </p:pic>
      <p:grpSp>
        <p:nvGrpSpPr>
          <p:cNvPr id="73" name="Google Shape;73;g2e06fb2ed34_0_90"/>
          <p:cNvGrpSpPr/>
          <p:nvPr/>
        </p:nvGrpSpPr>
        <p:grpSpPr>
          <a:xfrm>
            <a:off x="7343775" y="8902699"/>
            <a:ext cx="3600450" cy="1397000"/>
            <a:chOff x="7353300" y="8902699"/>
            <a:chExt cx="3600450" cy="1397000"/>
          </a:xfrm>
        </p:grpSpPr>
        <p:sp>
          <p:nvSpPr>
            <p:cNvPr id="74" name="Google Shape;74;g2e06fb2ed34_0_90"/>
            <p:cNvSpPr/>
            <p:nvPr/>
          </p:nvSpPr>
          <p:spPr>
            <a:xfrm>
              <a:off x="7353300" y="8902699"/>
              <a:ext cx="3600450" cy="1397000"/>
            </a:xfrm>
            <a:custGeom>
              <a:avLst/>
              <a:gdLst/>
              <a:ahLst/>
              <a:cxnLst/>
              <a:rect l="l" t="t" r="r" b="b"/>
              <a:pathLst>
                <a:path w="3600450" h="1397000" extrusionOk="0">
                  <a:moveTo>
                    <a:pt x="6350" y="305864"/>
                  </a:moveTo>
                  <a:cubicBezTo>
                    <a:pt x="6350" y="136940"/>
                    <a:pt x="143290" y="0"/>
                    <a:pt x="312214" y="0"/>
                  </a:cubicBezTo>
                  <a:lnTo>
                    <a:pt x="3294586" y="0"/>
                  </a:lnTo>
                  <a:cubicBezTo>
                    <a:pt x="3463510" y="0"/>
                    <a:pt x="3600450" y="136940"/>
                    <a:pt x="3600450" y="305864"/>
                  </a:cubicBezTo>
                  <a:cubicBezTo>
                    <a:pt x="3598333" y="669576"/>
                    <a:pt x="3596217" y="1033288"/>
                    <a:pt x="3594100" y="1397000"/>
                  </a:cubicBezTo>
                  <a:lnTo>
                    <a:pt x="0" y="1384300"/>
                  </a:lnTo>
                  <a:cubicBezTo>
                    <a:pt x="2117" y="1024821"/>
                    <a:pt x="4233" y="665343"/>
                    <a:pt x="6350" y="305864"/>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75" name="Google Shape;75;g2e06fb2ed34_0_90"/>
            <p:cNvPicPr preferRelativeResize="0"/>
            <p:nvPr/>
          </p:nvPicPr>
          <p:blipFill rotWithShape="1">
            <a:blip r:embed="rId4">
              <a:alphaModFix/>
            </a:blip>
            <a:srcRect/>
            <a:stretch/>
          </p:blipFill>
          <p:spPr>
            <a:xfrm>
              <a:off x="9576921" y="9160670"/>
              <a:ext cx="1100605" cy="877045"/>
            </a:xfrm>
            <a:prstGeom prst="rect">
              <a:avLst/>
            </a:prstGeom>
            <a:noFill/>
            <a:ln>
              <a:noFill/>
            </a:ln>
          </p:spPr>
        </p:pic>
        <p:pic>
          <p:nvPicPr>
            <p:cNvPr id="76" name="Google Shape;76;g2e06fb2ed34_0_90"/>
            <p:cNvPicPr preferRelativeResize="0"/>
            <p:nvPr/>
          </p:nvPicPr>
          <p:blipFill rotWithShape="1">
            <a:blip r:embed="rId5">
              <a:alphaModFix/>
            </a:blip>
            <a:srcRect/>
            <a:stretch/>
          </p:blipFill>
          <p:spPr>
            <a:xfrm>
              <a:off x="7769906" y="9286597"/>
              <a:ext cx="1421719" cy="602845"/>
            </a:xfrm>
            <a:prstGeom prst="rect">
              <a:avLst/>
            </a:prstGeom>
            <a:noFill/>
            <a:ln>
              <a:noFill/>
            </a:ln>
          </p:spPr>
        </p:pic>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g2e06fb2ed34_0_34"/>
          <p:cNvSpPr txBox="1">
            <a:spLocks noGrp="1"/>
          </p:cNvSpPr>
          <p:nvPr>
            <p:ph type="title"/>
          </p:nvPr>
        </p:nvSpPr>
        <p:spPr>
          <a:xfrm>
            <a:off x="623400" y="4301700"/>
            <a:ext cx="17041200" cy="1683600"/>
          </a:xfrm>
          <a:prstGeom prst="rect">
            <a:avLst/>
          </a:prstGeom>
        </p:spPr>
        <p:txBody>
          <a:bodyPr spcFirstLastPara="1" wrap="square" lIns="182850" tIns="182850" rIns="182850" bIns="182850" anchor="ctr" anchorCtr="0">
            <a:normAutofit/>
          </a:bodyPr>
          <a:lstStyle>
            <a:lvl1pPr lvl="0" algn="ctr">
              <a:spcBef>
                <a:spcPts val="0"/>
              </a:spcBef>
              <a:spcAft>
                <a:spcPts val="0"/>
              </a:spcAft>
              <a:buSzPts val="7200"/>
              <a:buNone/>
              <a:defRPr sz="7200"/>
            </a:lvl1pPr>
            <a:lvl2pPr lvl="1" algn="ctr">
              <a:spcBef>
                <a:spcPts val="0"/>
              </a:spcBef>
              <a:spcAft>
                <a:spcPts val="0"/>
              </a:spcAft>
              <a:buSzPts val="7200"/>
              <a:buNone/>
              <a:defRPr sz="7200"/>
            </a:lvl2pPr>
            <a:lvl3pPr lvl="2" algn="ctr">
              <a:spcBef>
                <a:spcPts val="0"/>
              </a:spcBef>
              <a:spcAft>
                <a:spcPts val="0"/>
              </a:spcAft>
              <a:buSzPts val="7200"/>
              <a:buNone/>
              <a:defRPr sz="7200"/>
            </a:lvl3pPr>
            <a:lvl4pPr lvl="3" algn="ctr">
              <a:spcBef>
                <a:spcPts val="0"/>
              </a:spcBef>
              <a:spcAft>
                <a:spcPts val="0"/>
              </a:spcAft>
              <a:buSzPts val="7200"/>
              <a:buNone/>
              <a:defRPr sz="7200"/>
            </a:lvl4pPr>
            <a:lvl5pPr lvl="4" algn="ctr">
              <a:spcBef>
                <a:spcPts val="0"/>
              </a:spcBef>
              <a:spcAft>
                <a:spcPts val="0"/>
              </a:spcAft>
              <a:buSzPts val="7200"/>
              <a:buNone/>
              <a:defRPr sz="7200"/>
            </a:lvl5pPr>
            <a:lvl6pPr lvl="5" algn="ctr">
              <a:spcBef>
                <a:spcPts val="0"/>
              </a:spcBef>
              <a:spcAft>
                <a:spcPts val="0"/>
              </a:spcAft>
              <a:buSzPts val="7200"/>
              <a:buNone/>
              <a:defRPr sz="7200"/>
            </a:lvl6pPr>
            <a:lvl7pPr lvl="6" algn="ctr">
              <a:spcBef>
                <a:spcPts val="0"/>
              </a:spcBef>
              <a:spcAft>
                <a:spcPts val="0"/>
              </a:spcAft>
              <a:buSzPts val="7200"/>
              <a:buNone/>
              <a:defRPr sz="7200"/>
            </a:lvl7pPr>
            <a:lvl8pPr lvl="7" algn="ctr">
              <a:spcBef>
                <a:spcPts val="0"/>
              </a:spcBef>
              <a:spcAft>
                <a:spcPts val="0"/>
              </a:spcAft>
              <a:buSzPts val="7200"/>
              <a:buNone/>
              <a:defRPr sz="7200"/>
            </a:lvl8pPr>
            <a:lvl9pPr lvl="8" algn="ctr">
              <a:spcBef>
                <a:spcPts val="0"/>
              </a:spcBef>
              <a:spcAft>
                <a:spcPts val="0"/>
              </a:spcAft>
              <a:buSzPts val="7200"/>
              <a:buNone/>
              <a:defRPr sz="7200"/>
            </a:lvl9pPr>
          </a:lstStyle>
          <a:p>
            <a:endParaRPr/>
          </a:p>
        </p:txBody>
      </p:sp>
      <p:sp>
        <p:nvSpPr>
          <p:cNvPr id="15" name="Google Shape;15;g2e06fb2ed34_0_34"/>
          <p:cNvSpPr txBox="1">
            <a:spLocks noGrp="1"/>
          </p:cNvSpPr>
          <p:nvPr>
            <p:ph type="sldNum" idx="12"/>
          </p:nvPr>
        </p:nvSpPr>
        <p:spPr>
          <a:xfrm>
            <a:off x="16944916" y="9326434"/>
            <a:ext cx="1097400" cy="787200"/>
          </a:xfrm>
          <a:prstGeom prst="rect">
            <a:avLst/>
          </a:prstGeom>
        </p:spPr>
        <p:txBody>
          <a:bodyPr spcFirstLastPara="1" wrap="square" lIns="182850" tIns="182850" rIns="182850" bIns="18285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g2e06fb2ed34_0_37"/>
          <p:cNvSpPr txBox="1">
            <a:spLocks noGrp="1"/>
          </p:cNvSpPr>
          <p:nvPr>
            <p:ph type="title"/>
          </p:nvPr>
        </p:nvSpPr>
        <p:spPr>
          <a:xfrm>
            <a:off x="623400" y="890050"/>
            <a:ext cx="17041200" cy="1145400"/>
          </a:xfrm>
          <a:prstGeom prst="rect">
            <a:avLst/>
          </a:prstGeom>
        </p:spPr>
        <p:txBody>
          <a:bodyPr spcFirstLastPara="1" wrap="square" lIns="182850" tIns="182850" rIns="182850" bIns="182850" anchor="t" anchorCtr="0">
            <a:normAutofit/>
          </a:bodyPr>
          <a:lstStyle>
            <a:lvl1pPr lvl="0">
              <a:spcBef>
                <a:spcPts val="0"/>
              </a:spcBef>
              <a:spcAft>
                <a:spcPts val="0"/>
              </a:spcAft>
              <a:buSzPts val="5600"/>
              <a:buNone/>
              <a:defRPr/>
            </a:lvl1pPr>
            <a:lvl2pPr lvl="1">
              <a:spcBef>
                <a:spcPts val="0"/>
              </a:spcBef>
              <a:spcAft>
                <a:spcPts val="0"/>
              </a:spcAft>
              <a:buSzPts val="5600"/>
              <a:buNone/>
              <a:defRPr/>
            </a:lvl2pPr>
            <a:lvl3pPr lvl="2">
              <a:spcBef>
                <a:spcPts val="0"/>
              </a:spcBef>
              <a:spcAft>
                <a:spcPts val="0"/>
              </a:spcAft>
              <a:buSzPts val="5600"/>
              <a:buNone/>
              <a:defRPr/>
            </a:lvl3pPr>
            <a:lvl4pPr lvl="3">
              <a:spcBef>
                <a:spcPts val="0"/>
              </a:spcBef>
              <a:spcAft>
                <a:spcPts val="0"/>
              </a:spcAft>
              <a:buSzPts val="5600"/>
              <a:buNone/>
              <a:defRPr/>
            </a:lvl4pPr>
            <a:lvl5pPr lvl="4">
              <a:spcBef>
                <a:spcPts val="0"/>
              </a:spcBef>
              <a:spcAft>
                <a:spcPts val="0"/>
              </a:spcAft>
              <a:buSzPts val="5600"/>
              <a:buNone/>
              <a:defRPr/>
            </a:lvl5pPr>
            <a:lvl6pPr lvl="5">
              <a:spcBef>
                <a:spcPts val="0"/>
              </a:spcBef>
              <a:spcAft>
                <a:spcPts val="0"/>
              </a:spcAft>
              <a:buSzPts val="5600"/>
              <a:buNone/>
              <a:defRPr/>
            </a:lvl6pPr>
            <a:lvl7pPr lvl="6">
              <a:spcBef>
                <a:spcPts val="0"/>
              </a:spcBef>
              <a:spcAft>
                <a:spcPts val="0"/>
              </a:spcAft>
              <a:buSzPts val="5600"/>
              <a:buNone/>
              <a:defRPr/>
            </a:lvl7pPr>
            <a:lvl8pPr lvl="7">
              <a:spcBef>
                <a:spcPts val="0"/>
              </a:spcBef>
              <a:spcAft>
                <a:spcPts val="0"/>
              </a:spcAft>
              <a:buSzPts val="5600"/>
              <a:buNone/>
              <a:defRPr/>
            </a:lvl8pPr>
            <a:lvl9pPr lvl="8">
              <a:spcBef>
                <a:spcPts val="0"/>
              </a:spcBef>
              <a:spcAft>
                <a:spcPts val="0"/>
              </a:spcAft>
              <a:buSzPts val="5600"/>
              <a:buNone/>
              <a:defRPr/>
            </a:lvl9pPr>
          </a:lstStyle>
          <a:p>
            <a:endParaRPr/>
          </a:p>
        </p:txBody>
      </p:sp>
      <p:sp>
        <p:nvSpPr>
          <p:cNvPr id="18" name="Google Shape;18;g2e06fb2ed34_0_37"/>
          <p:cNvSpPr txBox="1">
            <a:spLocks noGrp="1"/>
          </p:cNvSpPr>
          <p:nvPr>
            <p:ph type="body" idx="1"/>
          </p:nvPr>
        </p:nvSpPr>
        <p:spPr>
          <a:xfrm>
            <a:off x="623400" y="2304950"/>
            <a:ext cx="17041200" cy="6832800"/>
          </a:xfrm>
          <a:prstGeom prst="rect">
            <a:avLst/>
          </a:prstGeom>
        </p:spPr>
        <p:txBody>
          <a:bodyPr spcFirstLastPara="1" wrap="square" lIns="182850" tIns="182850" rIns="182850" bIns="182850" anchor="t" anchorCtr="0">
            <a:normAutofit/>
          </a:bodyPr>
          <a:lstStyle>
            <a:lvl1pPr marL="457200" lvl="0" indent="-457200">
              <a:spcBef>
                <a:spcPts val="0"/>
              </a:spcBef>
              <a:spcAft>
                <a:spcPts val="0"/>
              </a:spcAft>
              <a:buSzPts val="3600"/>
              <a:buChar char="●"/>
              <a:defRPr/>
            </a:lvl1pPr>
            <a:lvl2pPr marL="914400" lvl="1" indent="-406400">
              <a:spcBef>
                <a:spcPts val="0"/>
              </a:spcBef>
              <a:spcAft>
                <a:spcPts val="0"/>
              </a:spcAft>
              <a:buSzPts val="2800"/>
              <a:buChar char="○"/>
              <a:defRPr/>
            </a:lvl2pPr>
            <a:lvl3pPr marL="1371600" lvl="2" indent="-406400">
              <a:spcBef>
                <a:spcPts val="0"/>
              </a:spcBef>
              <a:spcAft>
                <a:spcPts val="0"/>
              </a:spcAft>
              <a:buSzPts val="2800"/>
              <a:buChar char="■"/>
              <a:defRPr/>
            </a:lvl3pPr>
            <a:lvl4pPr marL="1828800" lvl="3" indent="-406400">
              <a:spcBef>
                <a:spcPts val="0"/>
              </a:spcBef>
              <a:spcAft>
                <a:spcPts val="0"/>
              </a:spcAft>
              <a:buSzPts val="2800"/>
              <a:buChar char="●"/>
              <a:defRPr/>
            </a:lvl4pPr>
            <a:lvl5pPr marL="2286000" lvl="4" indent="-406400">
              <a:spcBef>
                <a:spcPts val="0"/>
              </a:spcBef>
              <a:spcAft>
                <a:spcPts val="0"/>
              </a:spcAft>
              <a:buSzPts val="2800"/>
              <a:buChar char="○"/>
              <a:defRPr/>
            </a:lvl5pPr>
            <a:lvl6pPr marL="2743200" lvl="5" indent="-406400">
              <a:spcBef>
                <a:spcPts val="0"/>
              </a:spcBef>
              <a:spcAft>
                <a:spcPts val="0"/>
              </a:spcAft>
              <a:buSzPts val="2800"/>
              <a:buChar char="■"/>
              <a:defRPr/>
            </a:lvl6pPr>
            <a:lvl7pPr marL="3200400" lvl="6" indent="-406400">
              <a:spcBef>
                <a:spcPts val="0"/>
              </a:spcBef>
              <a:spcAft>
                <a:spcPts val="0"/>
              </a:spcAft>
              <a:buSzPts val="2800"/>
              <a:buChar char="●"/>
              <a:defRPr/>
            </a:lvl7pPr>
            <a:lvl8pPr marL="3657600" lvl="7" indent="-406400">
              <a:spcBef>
                <a:spcPts val="0"/>
              </a:spcBef>
              <a:spcAft>
                <a:spcPts val="0"/>
              </a:spcAft>
              <a:buSzPts val="2800"/>
              <a:buChar char="○"/>
              <a:defRPr/>
            </a:lvl8pPr>
            <a:lvl9pPr marL="4114800" lvl="8" indent="-406400">
              <a:spcBef>
                <a:spcPts val="0"/>
              </a:spcBef>
              <a:spcAft>
                <a:spcPts val="0"/>
              </a:spcAft>
              <a:buSzPts val="2800"/>
              <a:buChar char="■"/>
              <a:defRPr/>
            </a:lvl9pPr>
          </a:lstStyle>
          <a:p>
            <a:endParaRPr/>
          </a:p>
        </p:txBody>
      </p:sp>
      <p:sp>
        <p:nvSpPr>
          <p:cNvPr id="19" name="Google Shape;19;g2e06fb2ed34_0_37"/>
          <p:cNvSpPr txBox="1">
            <a:spLocks noGrp="1"/>
          </p:cNvSpPr>
          <p:nvPr>
            <p:ph type="sldNum" idx="12"/>
          </p:nvPr>
        </p:nvSpPr>
        <p:spPr>
          <a:xfrm>
            <a:off x="16944916" y="9326434"/>
            <a:ext cx="1097400" cy="787200"/>
          </a:xfrm>
          <a:prstGeom prst="rect">
            <a:avLst/>
          </a:prstGeom>
        </p:spPr>
        <p:txBody>
          <a:bodyPr spcFirstLastPara="1" wrap="square" lIns="182850" tIns="182850" rIns="182850" bIns="18285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g2e06fb2ed34_0_41"/>
          <p:cNvSpPr txBox="1">
            <a:spLocks noGrp="1"/>
          </p:cNvSpPr>
          <p:nvPr>
            <p:ph type="title"/>
          </p:nvPr>
        </p:nvSpPr>
        <p:spPr>
          <a:xfrm>
            <a:off x="623400" y="890050"/>
            <a:ext cx="17041200" cy="1145400"/>
          </a:xfrm>
          <a:prstGeom prst="rect">
            <a:avLst/>
          </a:prstGeom>
        </p:spPr>
        <p:txBody>
          <a:bodyPr spcFirstLastPara="1" wrap="square" lIns="182850" tIns="182850" rIns="182850" bIns="182850" anchor="t" anchorCtr="0">
            <a:normAutofit/>
          </a:bodyPr>
          <a:lstStyle>
            <a:lvl1pPr lvl="0">
              <a:spcBef>
                <a:spcPts val="0"/>
              </a:spcBef>
              <a:spcAft>
                <a:spcPts val="0"/>
              </a:spcAft>
              <a:buSzPts val="5600"/>
              <a:buNone/>
              <a:defRPr/>
            </a:lvl1pPr>
            <a:lvl2pPr lvl="1">
              <a:spcBef>
                <a:spcPts val="0"/>
              </a:spcBef>
              <a:spcAft>
                <a:spcPts val="0"/>
              </a:spcAft>
              <a:buSzPts val="5600"/>
              <a:buNone/>
              <a:defRPr/>
            </a:lvl2pPr>
            <a:lvl3pPr lvl="2">
              <a:spcBef>
                <a:spcPts val="0"/>
              </a:spcBef>
              <a:spcAft>
                <a:spcPts val="0"/>
              </a:spcAft>
              <a:buSzPts val="5600"/>
              <a:buNone/>
              <a:defRPr/>
            </a:lvl3pPr>
            <a:lvl4pPr lvl="3">
              <a:spcBef>
                <a:spcPts val="0"/>
              </a:spcBef>
              <a:spcAft>
                <a:spcPts val="0"/>
              </a:spcAft>
              <a:buSzPts val="5600"/>
              <a:buNone/>
              <a:defRPr/>
            </a:lvl4pPr>
            <a:lvl5pPr lvl="4">
              <a:spcBef>
                <a:spcPts val="0"/>
              </a:spcBef>
              <a:spcAft>
                <a:spcPts val="0"/>
              </a:spcAft>
              <a:buSzPts val="5600"/>
              <a:buNone/>
              <a:defRPr/>
            </a:lvl5pPr>
            <a:lvl6pPr lvl="5">
              <a:spcBef>
                <a:spcPts val="0"/>
              </a:spcBef>
              <a:spcAft>
                <a:spcPts val="0"/>
              </a:spcAft>
              <a:buSzPts val="5600"/>
              <a:buNone/>
              <a:defRPr/>
            </a:lvl6pPr>
            <a:lvl7pPr lvl="6">
              <a:spcBef>
                <a:spcPts val="0"/>
              </a:spcBef>
              <a:spcAft>
                <a:spcPts val="0"/>
              </a:spcAft>
              <a:buSzPts val="5600"/>
              <a:buNone/>
              <a:defRPr/>
            </a:lvl7pPr>
            <a:lvl8pPr lvl="7">
              <a:spcBef>
                <a:spcPts val="0"/>
              </a:spcBef>
              <a:spcAft>
                <a:spcPts val="0"/>
              </a:spcAft>
              <a:buSzPts val="5600"/>
              <a:buNone/>
              <a:defRPr/>
            </a:lvl8pPr>
            <a:lvl9pPr lvl="8">
              <a:spcBef>
                <a:spcPts val="0"/>
              </a:spcBef>
              <a:spcAft>
                <a:spcPts val="0"/>
              </a:spcAft>
              <a:buSzPts val="5600"/>
              <a:buNone/>
              <a:defRPr/>
            </a:lvl9pPr>
          </a:lstStyle>
          <a:p>
            <a:endParaRPr/>
          </a:p>
        </p:txBody>
      </p:sp>
      <p:sp>
        <p:nvSpPr>
          <p:cNvPr id="22" name="Google Shape;22;g2e06fb2ed34_0_41"/>
          <p:cNvSpPr txBox="1">
            <a:spLocks noGrp="1"/>
          </p:cNvSpPr>
          <p:nvPr>
            <p:ph type="body" idx="1"/>
          </p:nvPr>
        </p:nvSpPr>
        <p:spPr>
          <a:xfrm>
            <a:off x="623400" y="2304950"/>
            <a:ext cx="7999800" cy="6832800"/>
          </a:xfrm>
          <a:prstGeom prst="rect">
            <a:avLst/>
          </a:prstGeom>
        </p:spPr>
        <p:txBody>
          <a:bodyPr spcFirstLastPara="1" wrap="square" lIns="182850" tIns="182850" rIns="182850" bIns="182850" anchor="t" anchorCtr="0">
            <a:normAutofit/>
          </a:bodyPr>
          <a:lstStyle>
            <a:lvl1pPr marL="457200" lvl="0" indent="-406400">
              <a:spcBef>
                <a:spcPts val="0"/>
              </a:spcBef>
              <a:spcAft>
                <a:spcPts val="0"/>
              </a:spcAft>
              <a:buSzPts val="2800"/>
              <a:buChar char="●"/>
              <a:defRPr sz="2800"/>
            </a:lvl1pPr>
            <a:lvl2pPr marL="914400" lvl="1" indent="-381000">
              <a:spcBef>
                <a:spcPts val="0"/>
              </a:spcBef>
              <a:spcAft>
                <a:spcPts val="0"/>
              </a:spcAft>
              <a:buSzPts val="2400"/>
              <a:buChar char="○"/>
              <a:defRPr sz="2400"/>
            </a:lvl2pPr>
            <a:lvl3pPr marL="1371600" lvl="2" indent="-381000">
              <a:spcBef>
                <a:spcPts val="0"/>
              </a:spcBef>
              <a:spcAft>
                <a:spcPts val="0"/>
              </a:spcAft>
              <a:buSzPts val="2400"/>
              <a:buChar char="■"/>
              <a:defRPr sz="2400"/>
            </a:lvl3pPr>
            <a:lvl4pPr marL="1828800" lvl="3" indent="-381000">
              <a:spcBef>
                <a:spcPts val="0"/>
              </a:spcBef>
              <a:spcAft>
                <a:spcPts val="0"/>
              </a:spcAft>
              <a:buSzPts val="2400"/>
              <a:buChar char="●"/>
              <a:defRPr sz="2400"/>
            </a:lvl4pPr>
            <a:lvl5pPr marL="2286000" lvl="4" indent="-381000">
              <a:spcBef>
                <a:spcPts val="0"/>
              </a:spcBef>
              <a:spcAft>
                <a:spcPts val="0"/>
              </a:spcAft>
              <a:buSzPts val="2400"/>
              <a:buChar char="○"/>
              <a:defRPr sz="2400"/>
            </a:lvl5pPr>
            <a:lvl6pPr marL="2743200" lvl="5" indent="-381000">
              <a:spcBef>
                <a:spcPts val="0"/>
              </a:spcBef>
              <a:spcAft>
                <a:spcPts val="0"/>
              </a:spcAft>
              <a:buSzPts val="2400"/>
              <a:buChar char="■"/>
              <a:defRPr sz="2400"/>
            </a:lvl6pPr>
            <a:lvl7pPr marL="3200400" lvl="6" indent="-381000">
              <a:spcBef>
                <a:spcPts val="0"/>
              </a:spcBef>
              <a:spcAft>
                <a:spcPts val="0"/>
              </a:spcAft>
              <a:buSzPts val="2400"/>
              <a:buChar char="●"/>
              <a:defRPr sz="2400"/>
            </a:lvl7pPr>
            <a:lvl8pPr marL="3657600" lvl="7" indent="-381000">
              <a:spcBef>
                <a:spcPts val="0"/>
              </a:spcBef>
              <a:spcAft>
                <a:spcPts val="0"/>
              </a:spcAft>
              <a:buSzPts val="2400"/>
              <a:buChar char="○"/>
              <a:defRPr sz="2400"/>
            </a:lvl8pPr>
            <a:lvl9pPr marL="4114800" lvl="8" indent="-381000">
              <a:spcBef>
                <a:spcPts val="0"/>
              </a:spcBef>
              <a:spcAft>
                <a:spcPts val="0"/>
              </a:spcAft>
              <a:buSzPts val="2400"/>
              <a:buChar char="■"/>
              <a:defRPr sz="2400"/>
            </a:lvl9pPr>
          </a:lstStyle>
          <a:p>
            <a:endParaRPr/>
          </a:p>
        </p:txBody>
      </p:sp>
      <p:sp>
        <p:nvSpPr>
          <p:cNvPr id="23" name="Google Shape;23;g2e06fb2ed34_0_41"/>
          <p:cNvSpPr txBox="1">
            <a:spLocks noGrp="1"/>
          </p:cNvSpPr>
          <p:nvPr>
            <p:ph type="body" idx="2"/>
          </p:nvPr>
        </p:nvSpPr>
        <p:spPr>
          <a:xfrm>
            <a:off x="9664800" y="2304950"/>
            <a:ext cx="7999800" cy="6832800"/>
          </a:xfrm>
          <a:prstGeom prst="rect">
            <a:avLst/>
          </a:prstGeom>
        </p:spPr>
        <p:txBody>
          <a:bodyPr spcFirstLastPara="1" wrap="square" lIns="182850" tIns="182850" rIns="182850" bIns="182850" anchor="t" anchorCtr="0">
            <a:normAutofit/>
          </a:bodyPr>
          <a:lstStyle>
            <a:lvl1pPr marL="457200" lvl="0" indent="-406400">
              <a:spcBef>
                <a:spcPts val="0"/>
              </a:spcBef>
              <a:spcAft>
                <a:spcPts val="0"/>
              </a:spcAft>
              <a:buSzPts val="2800"/>
              <a:buChar char="●"/>
              <a:defRPr sz="2800"/>
            </a:lvl1pPr>
            <a:lvl2pPr marL="914400" lvl="1" indent="-381000">
              <a:spcBef>
                <a:spcPts val="0"/>
              </a:spcBef>
              <a:spcAft>
                <a:spcPts val="0"/>
              </a:spcAft>
              <a:buSzPts val="2400"/>
              <a:buChar char="○"/>
              <a:defRPr sz="2400"/>
            </a:lvl2pPr>
            <a:lvl3pPr marL="1371600" lvl="2" indent="-381000">
              <a:spcBef>
                <a:spcPts val="0"/>
              </a:spcBef>
              <a:spcAft>
                <a:spcPts val="0"/>
              </a:spcAft>
              <a:buSzPts val="2400"/>
              <a:buChar char="■"/>
              <a:defRPr sz="2400"/>
            </a:lvl3pPr>
            <a:lvl4pPr marL="1828800" lvl="3" indent="-381000">
              <a:spcBef>
                <a:spcPts val="0"/>
              </a:spcBef>
              <a:spcAft>
                <a:spcPts val="0"/>
              </a:spcAft>
              <a:buSzPts val="2400"/>
              <a:buChar char="●"/>
              <a:defRPr sz="2400"/>
            </a:lvl4pPr>
            <a:lvl5pPr marL="2286000" lvl="4" indent="-381000">
              <a:spcBef>
                <a:spcPts val="0"/>
              </a:spcBef>
              <a:spcAft>
                <a:spcPts val="0"/>
              </a:spcAft>
              <a:buSzPts val="2400"/>
              <a:buChar char="○"/>
              <a:defRPr sz="2400"/>
            </a:lvl5pPr>
            <a:lvl6pPr marL="2743200" lvl="5" indent="-381000">
              <a:spcBef>
                <a:spcPts val="0"/>
              </a:spcBef>
              <a:spcAft>
                <a:spcPts val="0"/>
              </a:spcAft>
              <a:buSzPts val="2400"/>
              <a:buChar char="■"/>
              <a:defRPr sz="2400"/>
            </a:lvl6pPr>
            <a:lvl7pPr marL="3200400" lvl="6" indent="-381000">
              <a:spcBef>
                <a:spcPts val="0"/>
              </a:spcBef>
              <a:spcAft>
                <a:spcPts val="0"/>
              </a:spcAft>
              <a:buSzPts val="2400"/>
              <a:buChar char="●"/>
              <a:defRPr sz="2400"/>
            </a:lvl7pPr>
            <a:lvl8pPr marL="3657600" lvl="7" indent="-381000">
              <a:spcBef>
                <a:spcPts val="0"/>
              </a:spcBef>
              <a:spcAft>
                <a:spcPts val="0"/>
              </a:spcAft>
              <a:buSzPts val="2400"/>
              <a:buChar char="○"/>
              <a:defRPr sz="2400"/>
            </a:lvl8pPr>
            <a:lvl9pPr marL="4114800" lvl="8" indent="-381000">
              <a:spcBef>
                <a:spcPts val="0"/>
              </a:spcBef>
              <a:spcAft>
                <a:spcPts val="0"/>
              </a:spcAft>
              <a:buSzPts val="2400"/>
              <a:buChar char="■"/>
              <a:defRPr sz="2400"/>
            </a:lvl9pPr>
          </a:lstStyle>
          <a:p>
            <a:endParaRPr/>
          </a:p>
        </p:txBody>
      </p:sp>
      <p:sp>
        <p:nvSpPr>
          <p:cNvPr id="24" name="Google Shape;24;g2e06fb2ed34_0_41"/>
          <p:cNvSpPr txBox="1">
            <a:spLocks noGrp="1"/>
          </p:cNvSpPr>
          <p:nvPr>
            <p:ph type="sldNum" idx="12"/>
          </p:nvPr>
        </p:nvSpPr>
        <p:spPr>
          <a:xfrm>
            <a:off x="16944916" y="9326434"/>
            <a:ext cx="1097400" cy="787200"/>
          </a:xfrm>
          <a:prstGeom prst="rect">
            <a:avLst/>
          </a:prstGeom>
        </p:spPr>
        <p:txBody>
          <a:bodyPr spcFirstLastPara="1" wrap="square" lIns="182850" tIns="182850" rIns="182850" bIns="18285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g2e06fb2ed34_0_46"/>
          <p:cNvSpPr txBox="1">
            <a:spLocks noGrp="1"/>
          </p:cNvSpPr>
          <p:nvPr>
            <p:ph type="title"/>
          </p:nvPr>
        </p:nvSpPr>
        <p:spPr>
          <a:xfrm>
            <a:off x="623400" y="890050"/>
            <a:ext cx="17041200" cy="1145400"/>
          </a:xfrm>
          <a:prstGeom prst="rect">
            <a:avLst/>
          </a:prstGeom>
        </p:spPr>
        <p:txBody>
          <a:bodyPr spcFirstLastPara="1" wrap="square" lIns="182850" tIns="182850" rIns="182850" bIns="182850" anchor="t" anchorCtr="0">
            <a:normAutofit/>
          </a:bodyPr>
          <a:lstStyle>
            <a:lvl1pPr lvl="0">
              <a:spcBef>
                <a:spcPts val="0"/>
              </a:spcBef>
              <a:spcAft>
                <a:spcPts val="0"/>
              </a:spcAft>
              <a:buSzPts val="5600"/>
              <a:buNone/>
              <a:defRPr/>
            </a:lvl1pPr>
            <a:lvl2pPr lvl="1">
              <a:spcBef>
                <a:spcPts val="0"/>
              </a:spcBef>
              <a:spcAft>
                <a:spcPts val="0"/>
              </a:spcAft>
              <a:buSzPts val="5600"/>
              <a:buNone/>
              <a:defRPr/>
            </a:lvl2pPr>
            <a:lvl3pPr lvl="2">
              <a:spcBef>
                <a:spcPts val="0"/>
              </a:spcBef>
              <a:spcAft>
                <a:spcPts val="0"/>
              </a:spcAft>
              <a:buSzPts val="5600"/>
              <a:buNone/>
              <a:defRPr/>
            </a:lvl3pPr>
            <a:lvl4pPr lvl="3">
              <a:spcBef>
                <a:spcPts val="0"/>
              </a:spcBef>
              <a:spcAft>
                <a:spcPts val="0"/>
              </a:spcAft>
              <a:buSzPts val="5600"/>
              <a:buNone/>
              <a:defRPr/>
            </a:lvl4pPr>
            <a:lvl5pPr lvl="4">
              <a:spcBef>
                <a:spcPts val="0"/>
              </a:spcBef>
              <a:spcAft>
                <a:spcPts val="0"/>
              </a:spcAft>
              <a:buSzPts val="5600"/>
              <a:buNone/>
              <a:defRPr/>
            </a:lvl5pPr>
            <a:lvl6pPr lvl="5">
              <a:spcBef>
                <a:spcPts val="0"/>
              </a:spcBef>
              <a:spcAft>
                <a:spcPts val="0"/>
              </a:spcAft>
              <a:buSzPts val="5600"/>
              <a:buNone/>
              <a:defRPr/>
            </a:lvl6pPr>
            <a:lvl7pPr lvl="6">
              <a:spcBef>
                <a:spcPts val="0"/>
              </a:spcBef>
              <a:spcAft>
                <a:spcPts val="0"/>
              </a:spcAft>
              <a:buSzPts val="5600"/>
              <a:buNone/>
              <a:defRPr/>
            </a:lvl7pPr>
            <a:lvl8pPr lvl="7">
              <a:spcBef>
                <a:spcPts val="0"/>
              </a:spcBef>
              <a:spcAft>
                <a:spcPts val="0"/>
              </a:spcAft>
              <a:buSzPts val="5600"/>
              <a:buNone/>
              <a:defRPr/>
            </a:lvl8pPr>
            <a:lvl9pPr lvl="8">
              <a:spcBef>
                <a:spcPts val="0"/>
              </a:spcBef>
              <a:spcAft>
                <a:spcPts val="0"/>
              </a:spcAft>
              <a:buSzPts val="5600"/>
              <a:buNone/>
              <a:defRPr/>
            </a:lvl9pPr>
          </a:lstStyle>
          <a:p>
            <a:endParaRPr/>
          </a:p>
        </p:txBody>
      </p:sp>
      <p:sp>
        <p:nvSpPr>
          <p:cNvPr id="27" name="Google Shape;27;g2e06fb2ed34_0_46"/>
          <p:cNvSpPr txBox="1">
            <a:spLocks noGrp="1"/>
          </p:cNvSpPr>
          <p:nvPr>
            <p:ph type="sldNum" idx="12"/>
          </p:nvPr>
        </p:nvSpPr>
        <p:spPr>
          <a:xfrm>
            <a:off x="16944916" y="9326434"/>
            <a:ext cx="1097400" cy="787200"/>
          </a:xfrm>
          <a:prstGeom prst="rect">
            <a:avLst/>
          </a:prstGeom>
        </p:spPr>
        <p:txBody>
          <a:bodyPr spcFirstLastPara="1" wrap="square" lIns="182850" tIns="182850" rIns="182850" bIns="18285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g2e06fb2ed34_0_49"/>
          <p:cNvSpPr txBox="1">
            <a:spLocks noGrp="1"/>
          </p:cNvSpPr>
          <p:nvPr>
            <p:ph type="title"/>
          </p:nvPr>
        </p:nvSpPr>
        <p:spPr>
          <a:xfrm>
            <a:off x="623400" y="1111200"/>
            <a:ext cx="5616000" cy="1511400"/>
          </a:xfrm>
          <a:prstGeom prst="rect">
            <a:avLst/>
          </a:prstGeom>
        </p:spPr>
        <p:txBody>
          <a:bodyPr spcFirstLastPara="1" wrap="square" lIns="182850" tIns="182850" rIns="182850" bIns="182850" anchor="b"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0" name="Google Shape;30;g2e06fb2ed34_0_49"/>
          <p:cNvSpPr txBox="1">
            <a:spLocks noGrp="1"/>
          </p:cNvSpPr>
          <p:nvPr>
            <p:ph type="body" idx="1"/>
          </p:nvPr>
        </p:nvSpPr>
        <p:spPr>
          <a:xfrm>
            <a:off x="623400" y="2779200"/>
            <a:ext cx="5616000" cy="6358800"/>
          </a:xfrm>
          <a:prstGeom prst="rect">
            <a:avLst/>
          </a:prstGeom>
        </p:spPr>
        <p:txBody>
          <a:bodyPr spcFirstLastPara="1" wrap="square" lIns="182850" tIns="182850" rIns="182850" bIns="182850" anchor="t" anchorCtr="0">
            <a:normAutofit/>
          </a:bodyPr>
          <a:lstStyle>
            <a:lvl1pPr marL="457200" lvl="0" indent="-381000">
              <a:spcBef>
                <a:spcPts val="0"/>
              </a:spcBef>
              <a:spcAft>
                <a:spcPts val="0"/>
              </a:spcAft>
              <a:buSzPts val="2400"/>
              <a:buChar char="●"/>
              <a:defRPr sz="2400"/>
            </a:lvl1pPr>
            <a:lvl2pPr marL="914400" lvl="1" indent="-381000">
              <a:spcBef>
                <a:spcPts val="0"/>
              </a:spcBef>
              <a:spcAft>
                <a:spcPts val="0"/>
              </a:spcAft>
              <a:buSzPts val="2400"/>
              <a:buChar char="○"/>
              <a:defRPr sz="2400"/>
            </a:lvl2pPr>
            <a:lvl3pPr marL="1371600" lvl="2" indent="-381000">
              <a:spcBef>
                <a:spcPts val="0"/>
              </a:spcBef>
              <a:spcAft>
                <a:spcPts val="0"/>
              </a:spcAft>
              <a:buSzPts val="2400"/>
              <a:buChar char="■"/>
              <a:defRPr sz="2400"/>
            </a:lvl3pPr>
            <a:lvl4pPr marL="1828800" lvl="3" indent="-381000">
              <a:spcBef>
                <a:spcPts val="0"/>
              </a:spcBef>
              <a:spcAft>
                <a:spcPts val="0"/>
              </a:spcAft>
              <a:buSzPts val="2400"/>
              <a:buChar char="●"/>
              <a:defRPr sz="2400"/>
            </a:lvl4pPr>
            <a:lvl5pPr marL="2286000" lvl="4" indent="-381000">
              <a:spcBef>
                <a:spcPts val="0"/>
              </a:spcBef>
              <a:spcAft>
                <a:spcPts val="0"/>
              </a:spcAft>
              <a:buSzPts val="2400"/>
              <a:buChar char="○"/>
              <a:defRPr sz="2400"/>
            </a:lvl5pPr>
            <a:lvl6pPr marL="2743200" lvl="5" indent="-381000">
              <a:spcBef>
                <a:spcPts val="0"/>
              </a:spcBef>
              <a:spcAft>
                <a:spcPts val="0"/>
              </a:spcAft>
              <a:buSzPts val="2400"/>
              <a:buChar char="■"/>
              <a:defRPr sz="2400"/>
            </a:lvl6pPr>
            <a:lvl7pPr marL="3200400" lvl="6" indent="-381000">
              <a:spcBef>
                <a:spcPts val="0"/>
              </a:spcBef>
              <a:spcAft>
                <a:spcPts val="0"/>
              </a:spcAft>
              <a:buSzPts val="2400"/>
              <a:buChar char="●"/>
              <a:defRPr sz="2400"/>
            </a:lvl7pPr>
            <a:lvl8pPr marL="3657600" lvl="7" indent="-381000">
              <a:spcBef>
                <a:spcPts val="0"/>
              </a:spcBef>
              <a:spcAft>
                <a:spcPts val="0"/>
              </a:spcAft>
              <a:buSzPts val="2400"/>
              <a:buChar char="○"/>
              <a:defRPr sz="2400"/>
            </a:lvl8pPr>
            <a:lvl9pPr marL="4114800" lvl="8" indent="-381000">
              <a:spcBef>
                <a:spcPts val="0"/>
              </a:spcBef>
              <a:spcAft>
                <a:spcPts val="0"/>
              </a:spcAft>
              <a:buSzPts val="2400"/>
              <a:buChar char="■"/>
              <a:defRPr sz="2400"/>
            </a:lvl9pPr>
          </a:lstStyle>
          <a:p>
            <a:endParaRPr/>
          </a:p>
        </p:txBody>
      </p:sp>
      <p:sp>
        <p:nvSpPr>
          <p:cNvPr id="31" name="Google Shape;31;g2e06fb2ed34_0_49"/>
          <p:cNvSpPr txBox="1">
            <a:spLocks noGrp="1"/>
          </p:cNvSpPr>
          <p:nvPr>
            <p:ph type="sldNum" idx="12"/>
          </p:nvPr>
        </p:nvSpPr>
        <p:spPr>
          <a:xfrm>
            <a:off x="16944916" y="9326434"/>
            <a:ext cx="1097400" cy="787200"/>
          </a:xfrm>
          <a:prstGeom prst="rect">
            <a:avLst/>
          </a:prstGeom>
        </p:spPr>
        <p:txBody>
          <a:bodyPr spcFirstLastPara="1" wrap="square" lIns="182850" tIns="182850" rIns="182850" bIns="18285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g2e06fb2ed34_0_53"/>
          <p:cNvSpPr txBox="1">
            <a:spLocks noGrp="1"/>
          </p:cNvSpPr>
          <p:nvPr>
            <p:ph type="title"/>
          </p:nvPr>
        </p:nvSpPr>
        <p:spPr>
          <a:xfrm>
            <a:off x="980500" y="900300"/>
            <a:ext cx="12735600" cy="8181600"/>
          </a:xfrm>
          <a:prstGeom prst="rect">
            <a:avLst/>
          </a:prstGeom>
        </p:spPr>
        <p:txBody>
          <a:bodyPr spcFirstLastPara="1" wrap="square" lIns="182850" tIns="182850" rIns="182850" bIns="182850" anchor="ctr" anchorCtr="0">
            <a:normAutofit/>
          </a:bodyPr>
          <a:lstStyle>
            <a:lvl1pPr lvl="0">
              <a:spcBef>
                <a:spcPts val="0"/>
              </a:spcBef>
              <a:spcAft>
                <a:spcPts val="0"/>
              </a:spcAft>
              <a:buSzPts val="9600"/>
              <a:buNone/>
              <a:defRPr sz="9600"/>
            </a:lvl1pPr>
            <a:lvl2pPr lvl="1">
              <a:spcBef>
                <a:spcPts val="0"/>
              </a:spcBef>
              <a:spcAft>
                <a:spcPts val="0"/>
              </a:spcAft>
              <a:buSzPts val="9600"/>
              <a:buNone/>
              <a:defRPr sz="9600"/>
            </a:lvl2pPr>
            <a:lvl3pPr lvl="2">
              <a:spcBef>
                <a:spcPts val="0"/>
              </a:spcBef>
              <a:spcAft>
                <a:spcPts val="0"/>
              </a:spcAft>
              <a:buSzPts val="9600"/>
              <a:buNone/>
              <a:defRPr sz="9600"/>
            </a:lvl3pPr>
            <a:lvl4pPr lvl="3">
              <a:spcBef>
                <a:spcPts val="0"/>
              </a:spcBef>
              <a:spcAft>
                <a:spcPts val="0"/>
              </a:spcAft>
              <a:buSzPts val="9600"/>
              <a:buNone/>
              <a:defRPr sz="9600"/>
            </a:lvl4pPr>
            <a:lvl5pPr lvl="4">
              <a:spcBef>
                <a:spcPts val="0"/>
              </a:spcBef>
              <a:spcAft>
                <a:spcPts val="0"/>
              </a:spcAft>
              <a:buSzPts val="9600"/>
              <a:buNone/>
              <a:defRPr sz="9600"/>
            </a:lvl5pPr>
            <a:lvl6pPr lvl="5">
              <a:spcBef>
                <a:spcPts val="0"/>
              </a:spcBef>
              <a:spcAft>
                <a:spcPts val="0"/>
              </a:spcAft>
              <a:buSzPts val="9600"/>
              <a:buNone/>
              <a:defRPr sz="9600"/>
            </a:lvl6pPr>
            <a:lvl7pPr lvl="6">
              <a:spcBef>
                <a:spcPts val="0"/>
              </a:spcBef>
              <a:spcAft>
                <a:spcPts val="0"/>
              </a:spcAft>
              <a:buSzPts val="9600"/>
              <a:buNone/>
              <a:defRPr sz="9600"/>
            </a:lvl7pPr>
            <a:lvl8pPr lvl="7">
              <a:spcBef>
                <a:spcPts val="0"/>
              </a:spcBef>
              <a:spcAft>
                <a:spcPts val="0"/>
              </a:spcAft>
              <a:buSzPts val="9600"/>
              <a:buNone/>
              <a:defRPr sz="9600"/>
            </a:lvl8pPr>
            <a:lvl9pPr lvl="8">
              <a:spcBef>
                <a:spcPts val="0"/>
              </a:spcBef>
              <a:spcAft>
                <a:spcPts val="0"/>
              </a:spcAft>
              <a:buSzPts val="9600"/>
              <a:buNone/>
              <a:defRPr sz="9600"/>
            </a:lvl9pPr>
          </a:lstStyle>
          <a:p>
            <a:endParaRPr/>
          </a:p>
        </p:txBody>
      </p:sp>
      <p:sp>
        <p:nvSpPr>
          <p:cNvPr id="34" name="Google Shape;34;g2e06fb2ed34_0_53"/>
          <p:cNvSpPr txBox="1">
            <a:spLocks noGrp="1"/>
          </p:cNvSpPr>
          <p:nvPr>
            <p:ph type="sldNum" idx="12"/>
          </p:nvPr>
        </p:nvSpPr>
        <p:spPr>
          <a:xfrm>
            <a:off x="16944916" y="9326434"/>
            <a:ext cx="1097400" cy="787200"/>
          </a:xfrm>
          <a:prstGeom prst="rect">
            <a:avLst/>
          </a:prstGeom>
        </p:spPr>
        <p:txBody>
          <a:bodyPr spcFirstLastPara="1" wrap="square" lIns="182850" tIns="182850" rIns="182850" bIns="18285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g2e06fb2ed34_0_56"/>
          <p:cNvSpPr/>
          <p:nvPr/>
        </p:nvSpPr>
        <p:spPr>
          <a:xfrm>
            <a:off x="9144000" y="-250"/>
            <a:ext cx="9144000" cy="10287000"/>
          </a:xfrm>
          <a:prstGeom prst="rect">
            <a:avLst/>
          </a:prstGeom>
          <a:solidFill>
            <a:schemeClr val="lt2"/>
          </a:solidFill>
          <a:ln>
            <a:noFill/>
          </a:ln>
        </p:spPr>
        <p:txBody>
          <a:bodyPr spcFirstLastPara="1" wrap="square" lIns="182850" tIns="182850" rIns="182850" bIns="182850" anchor="ctr" anchorCtr="0">
            <a:noAutofit/>
          </a:bodyPr>
          <a:lstStyle/>
          <a:p>
            <a:pPr marL="0" lvl="0" indent="0" algn="l" rtl="0">
              <a:spcBef>
                <a:spcPts val="0"/>
              </a:spcBef>
              <a:spcAft>
                <a:spcPts val="0"/>
              </a:spcAft>
              <a:buNone/>
            </a:pPr>
            <a:endParaRPr/>
          </a:p>
        </p:txBody>
      </p:sp>
      <p:sp>
        <p:nvSpPr>
          <p:cNvPr id="37" name="Google Shape;37;g2e06fb2ed34_0_56"/>
          <p:cNvSpPr txBox="1">
            <a:spLocks noGrp="1"/>
          </p:cNvSpPr>
          <p:nvPr>
            <p:ph type="title"/>
          </p:nvPr>
        </p:nvSpPr>
        <p:spPr>
          <a:xfrm>
            <a:off x="531000" y="2466350"/>
            <a:ext cx="8090400" cy="2964600"/>
          </a:xfrm>
          <a:prstGeom prst="rect">
            <a:avLst/>
          </a:prstGeom>
        </p:spPr>
        <p:txBody>
          <a:bodyPr spcFirstLastPara="1" wrap="square" lIns="182850" tIns="182850" rIns="182850" bIns="182850" anchor="b" anchorCtr="0">
            <a:normAutofit/>
          </a:bodyPr>
          <a:lstStyle>
            <a:lvl1pPr lvl="0" algn="ctr">
              <a:spcBef>
                <a:spcPts val="0"/>
              </a:spcBef>
              <a:spcAft>
                <a:spcPts val="0"/>
              </a:spcAft>
              <a:buSzPts val="8400"/>
              <a:buNone/>
              <a:defRPr sz="8400"/>
            </a:lvl1pPr>
            <a:lvl2pPr lvl="1" algn="ctr">
              <a:spcBef>
                <a:spcPts val="0"/>
              </a:spcBef>
              <a:spcAft>
                <a:spcPts val="0"/>
              </a:spcAft>
              <a:buSzPts val="8400"/>
              <a:buNone/>
              <a:defRPr sz="8400"/>
            </a:lvl2pPr>
            <a:lvl3pPr lvl="2" algn="ctr">
              <a:spcBef>
                <a:spcPts val="0"/>
              </a:spcBef>
              <a:spcAft>
                <a:spcPts val="0"/>
              </a:spcAft>
              <a:buSzPts val="8400"/>
              <a:buNone/>
              <a:defRPr sz="8400"/>
            </a:lvl3pPr>
            <a:lvl4pPr lvl="3" algn="ctr">
              <a:spcBef>
                <a:spcPts val="0"/>
              </a:spcBef>
              <a:spcAft>
                <a:spcPts val="0"/>
              </a:spcAft>
              <a:buSzPts val="8400"/>
              <a:buNone/>
              <a:defRPr sz="8400"/>
            </a:lvl4pPr>
            <a:lvl5pPr lvl="4" algn="ctr">
              <a:spcBef>
                <a:spcPts val="0"/>
              </a:spcBef>
              <a:spcAft>
                <a:spcPts val="0"/>
              </a:spcAft>
              <a:buSzPts val="8400"/>
              <a:buNone/>
              <a:defRPr sz="8400"/>
            </a:lvl5pPr>
            <a:lvl6pPr lvl="5" algn="ctr">
              <a:spcBef>
                <a:spcPts val="0"/>
              </a:spcBef>
              <a:spcAft>
                <a:spcPts val="0"/>
              </a:spcAft>
              <a:buSzPts val="8400"/>
              <a:buNone/>
              <a:defRPr sz="8400"/>
            </a:lvl6pPr>
            <a:lvl7pPr lvl="6" algn="ctr">
              <a:spcBef>
                <a:spcPts val="0"/>
              </a:spcBef>
              <a:spcAft>
                <a:spcPts val="0"/>
              </a:spcAft>
              <a:buSzPts val="8400"/>
              <a:buNone/>
              <a:defRPr sz="8400"/>
            </a:lvl7pPr>
            <a:lvl8pPr lvl="7" algn="ctr">
              <a:spcBef>
                <a:spcPts val="0"/>
              </a:spcBef>
              <a:spcAft>
                <a:spcPts val="0"/>
              </a:spcAft>
              <a:buSzPts val="8400"/>
              <a:buNone/>
              <a:defRPr sz="8400"/>
            </a:lvl8pPr>
            <a:lvl9pPr lvl="8" algn="ctr">
              <a:spcBef>
                <a:spcPts val="0"/>
              </a:spcBef>
              <a:spcAft>
                <a:spcPts val="0"/>
              </a:spcAft>
              <a:buSzPts val="8400"/>
              <a:buNone/>
              <a:defRPr sz="8400"/>
            </a:lvl9pPr>
          </a:lstStyle>
          <a:p>
            <a:endParaRPr/>
          </a:p>
        </p:txBody>
      </p:sp>
      <p:sp>
        <p:nvSpPr>
          <p:cNvPr id="38" name="Google Shape;38;g2e06fb2ed34_0_56"/>
          <p:cNvSpPr txBox="1">
            <a:spLocks noGrp="1"/>
          </p:cNvSpPr>
          <p:nvPr>
            <p:ph type="subTitle" idx="1"/>
          </p:nvPr>
        </p:nvSpPr>
        <p:spPr>
          <a:xfrm>
            <a:off x="531000" y="5606150"/>
            <a:ext cx="8090400" cy="2470200"/>
          </a:xfrm>
          <a:prstGeom prst="rect">
            <a:avLst/>
          </a:prstGeom>
        </p:spPr>
        <p:txBody>
          <a:bodyPr spcFirstLastPara="1" wrap="square" lIns="182850" tIns="182850" rIns="182850" bIns="182850" anchor="t" anchorCtr="0">
            <a:norm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a:p>
        </p:txBody>
      </p:sp>
      <p:sp>
        <p:nvSpPr>
          <p:cNvPr id="39" name="Google Shape;39;g2e06fb2ed34_0_56"/>
          <p:cNvSpPr txBox="1">
            <a:spLocks noGrp="1"/>
          </p:cNvSpPr>
          <p:nvPr>
            <p:ph type="body" idx="2"/>
          </p:nvPr>
        </p:nvSpPr>
        <p:spPr>
          <a:xfrm>
            <a:off x="9879000" y="1448150"/>
            <a:ext cx="7674000" cy="7390200"/>
          </a:xfrm>
          <a:prstGeom prst="rect">
            <a:avLst/>
          </a:prstGeom>
        </p:spPr>
        <p:txBody>
          <a:bodyPr spcFirstLastPara="1" wrap="square" lIns="182850" tIns="182850" rIns="182850" bIns="182850" anchor="ctr" anchorCtr="0">
            <a:normAutofit/>
          </a:bodyPr>
          <a:lstStyle>
            <a:lvl1pPr marL="457200" lvl="0" indent="-457200">
              <a:spcBef>
                <a:spcPts val="0"/>
              </a:spcBef>
              <a:spcAft>
                <a:spcPts val="0"/>
              </a:spcAft>
              <a:buSzPts val="3600"/>
              <a:buChar char="●"/>
              <a:defRPr/>
            </a:lvl1pPr>
            <a:lvl2pPr marL="914400" lvl="1" indent="-406400">
              <a:spcBef>
                <a:spcPts val="0"/>
              </a:spcBef>
              <a:spcAft>
                <a:spcPts val="0"/>
              </a:spcAft>
              <a:buSzPts val="2800"/>
              <a:buChar char="○"/>
              <a:defRPr/>
            </a:lvl2pPr>
            <a:lvl3pPr marL="1371600" lvl="2" indent="-406400">
              <a:spcBef>
                <a:spcPts val="0"/>
              </a:spcBef>
              <a:spcAft>
                <a:spcPts val="0"/>
              </a:spcAft>
              <a:buSzPts val="2800"/>
              <a:buChar char="■"/>
              <a:defRPr/>
            </a:lvl3pPr>
            <a:lvl4pPr marL="1828800" lvl="3" indent="-406400">
              <a:spcBef>
                <a:spcPts val="0"/>
              </a:spcBef>
              <a:spcAft>
                <a:spcPts val="0"/>
              </a:spcAft>
              <a:buSzPts val="2800"/>
              <a:buChar char="●"/>
              <a:defRPr/>
            </a:lvl4pPr>
            <a:lvl5pPr marL="2286000" lvl="4" indent="-406400">
              <a:spcBef>
                <a:spcPts val="0"/>
              </a:spcBef>
              <a:spcAft>
                <a:spcPts val="0"/>
              </a:spcAft>
              <a:buSzPts val="2800"/>
              <a:buChar char="○"/>
              <a:defRPr/>
            </a:lvl5pPr>
            <a:lvl6pPr marL="2743200" lvl="5" indent="-406400">
              <a:spcBef>
                <a:spcPts val="0"/>
              </a:spcBef>
              <a:spcAft>
                <a:spcPts val="0"/>
              </a:spcAft>
              <a:buSzPts val="2800"/>
              <a:buChar char="■"/>
              <a:defRPr/>
            </a:lvl6pPr>
            <a:lvl7pPr marL="3200400" lvl="6" indent="-406400">
              <a:spcBef>
                <a:spcPts val="0"/>
              </a:spcBef>
              <a:spcAft>
                <a:spcPts val="0"/>
              </a:spcAft>
              <a:buSzPts val="2800"/>
              <a:buChar char="●"/>
              <a:defRPr/>
            </a:lvl7pPr>
            <a:lvl8pPr marL="3657600" lvl="7" indent="-406400">
              <a:spcBef>
                <a:spcPts val="0"/>
              </a:spcBef>
              <a:spcAft>
                <a:spcPts val="0"/>
              </a:spcAft>
              <a:buSzPts val="2800"/>
              <a:buChar char="○"/>
              <a:defRPr/>
            </a:lvl8pPr>
            <a:lvl9pPr marL="4114800" lvl="8" indent="-406400">
              <a:spcBef>
                <a:spcPts val="0"/>
              </a:spcBef>
              <a:spcAft>
                <a:spcPts val="0"/>
              </a:spcAft>
              <a:buSzPts val="2800"/>
              <a:buChar char="■"/>
              <a:defRPr/>
            </a:lvl9pPr>
          </a:lstStyle>
          <a:p>
            <a:endParaRPr/>
          </a:p>
        </p:txBody>
      </p:sp>
      <p:sp>
        <p:nvSpPr>
          <p:cNvPr id="40" name="Google Shape;40;g2e06fb2ed34_0_56"/>
          <p:cNvSpPr txBox="1">
            <a:spLocks noGrp="1"/>
          </p:cNvSpPr>
          <p:nvPr>
            <p:ph type="sldNum" idx="12"/>
          </p:nvPr>
        </p:nvSpPr>
        <p:spPr>
          <a:xfrm>
            <a:off x="16944916" y="9326434"/>
            <a:ext cx="1097400" cy="787200"/>
          </a:xfrm>
          <a:prstGeom prst="rect">
            <a:avLst/>
          </a:prstGeom>
        </p:spPr>
        <p:txBody>
          <a:bodyPr spcFirstLastPara="1" wrap="square" lIns="182850" tIns="182850" rIns="182850" bIns="18285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g2e06fb2ed34_0_62"/>
          <p:cNvSpPr txBox="1">
            <a:spLocks noGrp="1"/>
          </p:cNvSpPr>
          <p:nvPr>
            <p:ph type="body" idx="1"/>
          </p:nvPr>
        </p:nvSpPr>
        <p:spPr>
          <a:xfrm>
            <a:off x="623400" y="8461150"/>
            <a:ext cx="11997600" cy="1210200"/>
          </a:xfrm>
          <a:prstGeom prst="rect">
            <a:avLst/>
          </a:prstGeom>
        </p:spPr>
        <p:txBody>
          <a:bodyPr spcFirstLastPara="1" wrap="square" lIns="182850" tIns="182850" rIns="182850" bIns="182850" anchor="ctr" anchorCtr="0">
            <a:normAutofit/>
          </a:bodyPr>
          <a:lstStyle>
            <a:lvl1pPr marL="457200" lvl="0" indent="-228600">
              <a:lnSpc>
                <a:spcPct val="100000"/>
              </a:lnSpc>
              <a:spcBef>
                <a:spcPts val="0"/>
              </a:spcBef>
              <a:spcAft>
                <a:spcPts val="0"/>
              </a:spcAft>
              <a:buSzPts val="3600"/>
              <a:buNone/>
              <a:defRPr/>
            </a:lvl1pPr>
          </a:lstStyle>
          <a:p>
            <a:endParaRPr/>
          </a:p>
        </p:txBody>
      </p:sp>
      <p:sp>
        <p:nvSpPr>
          <p:cNvPr id="43" name="Google Shape;43;g2e06fb2ed34_0_62"/>
          <p:cNvSpPr txBox="1">
            <a:spLocks noGrp="1"/>
          </p:cNvSpPr>
          <p:nvPr>
            <p:ph type="sldNum" idx="12"/>
          </p:nvPr>
        </p:nvSpPr>
        <p:spPr>
          <a:xfrm>
            <a:off x="16944916" y="9326434"/>
            <a:ext cx="1097400" cy="787200"/>
          </a:xfrm>
          <a:prstGeom prst="rect">
            <a:avLst/>
          </a:prstGeom>
        </p:spPr>
        <p:txBody>
          <a:bodyPr spcFirstLastPara="1" wrap="square" lIns="182850" tIns="182850" rIns="182850" bIns="18285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g2e06fb2ed34_0_26"/>
          <p:cNvSpPr txBox="1">
            <a:spLocks noGrp="1"/>
          </p:cNvSpPr>
          <p:nvPr>
            <p:ph type="title"/>
          </p:nvPr>
        </p:nvSpPr>
        <p:spPr>
          <a:xfrm>
            <a:off x="623400" y="890050"/>
            <a:ext cx="17041200" cy="1145400"/>
          </a:xfrm>
          <a:prstGeom prst="rect">
            <a:avLst/>
          </a:prstGeom>
          <a:noFill/>
          <a:ln>
            <a:noFill/>
          </a:ln>
        </p:spPr>
        <p:txBody>
          <a:bodyPr spcFirstLastPara="1" wrap="square" lIns="182850" tIns="182850" rIns="182850" bIns="182850" anchor="t" anchorCtr="0">
            <a:normAutofit/>
          </a:bodyPr>
          <a:lstStyle>
            <a:lvl1pPr lvl="0">
              <a:spcBef>
                <a:spcPts val="0"/>
              </a:spcBef>
              <a:spcAft>
                <a:spcPts val="0"/>
              </a:spcAft>
              <a:buClr>
                <a:schemeClr val="dk1"/>
              </a:buClr>
              <a:buSzPts val="5600"/>
              <a:buNone/>
              <a:defRPr sz="5600">
                <a:solidFill>
                  <a:schemeClr val="dk1"/>
                </a:solidFill>
              </a:defRPr>
            </a:lvl1pPr>
            <a:lvl2pPr lvl="1">
              <a:spcBef>
                <a:spcPts val="0"/>
              </a:spcBef>
              <a:spcAft>
                <a:spcPts val="0"/>
              </a:spcAft>
              <a:buClr>
                <a:schemeClr val="dk1"/>
              </a:buClr>
              <a:buSzPts val="5600"/>
              <a:buNone/>
              <a:defRPr sz="5600">
                <a:solidFill>
                  <a:schemeClr val="dk1"/>
                </a:solidFill>
              </a:defRPr>
            </a:lvl2pPr>
            <a:lvl3pPr lvl="2">
              <a:spcBef>
                <a:spcPts val="0"/>
              </a:spcBef>
              <a:spcAft>
                <a:spcPts val="0"/>
              </a:spcAft>
              <a:buClr>
                <a:schemeClr val="dk1"/>
              </a:buClr>
              <a:buSzPts val="5600"/>
              <a:buNone/>
              <a:defRPr sz="5600">
                <a:solidFill>
                  <a:schemeClr val="dk1"/>
                </a:solidFill>
              </a:defRPr>
            </a:lvl3pPr>
            <a:lvl4pPr lvl="3">
              <a:spcBef>
                <a:spcPts val="0"/>
              </a:spcBef>
              <a:spcAft>
                <a:spcPts val="0"/>
              </a:spcAft>
              <a:buClr>
                <a:schemeClr val="dk1"/>
              </a:buClr>
              <a:buSzPts val="5600"/>
              <a:buNone/>
              <a:defRPr sz="5600">
                <a:solidFill>
                  <a:schemeClr val="dk1"/>
                </a:solidFill>
              </a:defRPr>
            </a:lvl4pPr>
            <a:lvl5pPr lvl="4">
              <a:spcBef>
                <a:spcPts val="0"/>
              </a:spcBef>
              <a:spcAft>
                <a:spcPts val="0"/>
              </a:spcAft>
              <a:buClr>
                <a:schemeClr val="dk1"/>
              </a:buClr>
              <a:buSzPts val="5600"/>
              <a:buNone/>
              <a:defRPr sz="5600">
                <a:solidFill>
                  <a:schemeClr val="dk1"/>
                </a:solidFill>
              </a:defRPr>
            </a:lvl5pPr>
            <a:lvl6pPr lvl="5">
              <a:spcBef>
                <a:spcPts val="0"/>
              </a:spcBef>
              <a:spcAft>
                <a:spcPts val="0"/>
              </a:spcAft>
              <a:buClr>
                <a:schemeClr val="dk1"/>
              </a:buClr>
              <a:buSzPts val="5600"/>
              <a:buNone/>
              <a:defRPr sz="5600">
                <a:solidFill>
                  <a:schemeClr val="dk1"/>
                </a:solidFill>
              </a:defRPr>
            </a:lvl6pPr>
            <a:lvl7pPr lvl="6">
              <a:spcBef>
                <a:spcPts val="0"/>
              </a:spcBef>
              <a:spcAft>
                <a:spcPts val="0"/>
              </a:spcAft>
              <a:buClr>
                <a:schemeClr val="dk1"/>
              </a:buClr>
              <a:buSzPts val="5600"/>
              <a:buNone/>
              <a:defRPr sz="5600">
                <a:solidFill>
                  <a:schemeClr val="dk1"/>
                </a:solidFill>
              </a:defRPr>
            </a:lvl7pPr>
            <a:lvl8pPr lvl="7">
              <a:spcBef>
                <a:spcPts val="0"/>
              </a:spcBef>
              <a:spcAft>
                <a:spcPts val="0"/>
              </a:spcAft>
              <a:buClr>
                <a:schemeClr val="dk1"/>
              </a:buClr>
              <a:buSzPts val="5600"/>
              <a:buNone/>
              <a:defRPr sz="5600">
                <a:solidFill>
                  <a:schemeClr val="dk1"/>
                </a:solidFill>
              </a:defRPr>
            </a:lvl8pPr>
            <a:lvl9pPr lvl="8">
              <a:spcBef>
                <a:spcPts val="0"/>
              </a:spcBef>
              <a:spcAft>
                <a:spcPts val="0"/>
              </a:spcAft>
              <a:buClr>
                <a:schemeClr val="dk1"/>
              </a:buClr>
              <a:buSzPts val="5600"/>
              <a:buNone/>
              <a:defRPr sz="5600">
                <a:solidFill>
                  <a:schemeClr val="dk1"/>
                </a:solidFill>
              </a:defRPr>
            </a:lvl9pPr>
          </a:lstStyle>
          <a:p>
            <a:endParaRPr/>
          </a:p>
        </p:txBody>
      </p:sp>
      <p:sp>
        <p:nvSpPr>
          <p:cNvPr id="7" name="Google Shape;7;g2e06fb2ed34_0_26"/>
          <p:cNvSpPr txBox="1">
            <a:spLocks noGrp="1"/>
          </p:cNvSpPr>
          <p:nvPr>
            <p:ph type="body" idx="1"/>
          </p:nvPr>
        </p:nvSpPr>
        <p:spPr>
          <a:xfrm>
            <a:off x="623400" y="2304950"/>
            <a:ext cx="17041200" cy="6832800"/>
          </a:xfrm>
          <a:prstGeom prst="rect">
            <a:avLst/>
          </a:prstGeom>
          <a:noFill/>
          <a:ln>
            <a:noFill/>
          </a:ln>
        </p:spPr>
        <p:txBody>
          <a:bodyPr spcFirstLastPara="1" wrap="square" lIns="182850" tIns="182850" rIns="182850" bIns="182850" anchor="t" anchorCtr="0">
            <a:normAutofit/>
          </a:bodyPr>
          <a:lstStyle>
            <a:lvl1pPr marL="457200" lvl="0" indent="-457200">
              <a:lnSpc>
                <a:spcPct val="115000"/>
              </a:lnSpc>
              <a:spcBef>
                <a:spcPts val="0"/>
              </a:spcBef>
              <a:spcAft>
                <a:spcPts val="0"/>
              </a:spcAft>
              <a:buClr>
                <a:schemeClr val="dk2"/>
              </a:buClr>
              <a:buSzPts val="3600"/>
              <a:buChar char="●"/>
              <a:defRPr sz="3600">
                <a:solidFill>
                  <a:schemeClr val="dk2"/>
                </a:solidFill>
              </a:defRPr>
            </a:lvl1pPr>
            <a:lvl2pPr marL="914400" lvl="1" indent="-406400">
              <a:lnSpc>
                <a:spcPct val="115000"/>
              </a:lnSpc>
              <a:spcBef>
                <a:spcPts val="0"/>
              </a:spcBef>
              <a:spcAft>
                <a:spcPts val="0"/>
              </a:spcAft>
              <a:buClr>
                <a:schemeClr val="dk2"/>
              </a:buClr>
              <a:buSzPts val="2800"/>
              <a:buChar char="○"/>
              <a:defRPr sz="2800">
                <a:solidFill>
                  <a:schemeClr val="dk2"/>
                </a:solidFill>
              </a:defRPr>
            </a:lvl2pPr>
            <a:lvl3pPr marL="1371600" lvl="2" indent="-406400">
              <a:lnSpc>
                <a:spcPct val="115000"/>
              </a:lnSpc>
              <a:spcBef>
                <a:spcPts val="0"/>
              </a:spcBef>
              <a:spcAft>
                <a:spcPts val="0"/>
              </a:spcAft>
              <a:buClr>
                <a:schemeClr val="dk2"/>
              </a:buClr>
              <a:buSzPts val="2800"/>
              <a:buChar char="■"/>
              <a:defRPr sz="2800">
                <a:solidFill>
                  <a:schemeClr val="dk2"/>
                </a:solidFill>
              </a:defRPr>
            </a:lvl3pPr>
            <a:lvl4pPr marL="1828800" lvl="3" indent="-406400">
              <a:lnSpc>
                <a:spcPct val="115000"/>
              </a:lnSpc>
              <a:spcBef>
                <a:spcPts val="0"/>
              </a:spcBef>
              <a:spcAft>
                <a:spcPts val="0"/>
              </a:spcAft>
              <a:buClr>
                <a:schemeClr val="dk2"/>
              </a:buClr>
              <a:buSzPts val="2800"/>
              <a:buChar char="●"/>
              <a:defRPr sz="2800">
                <a:solidFill>
                  <a:schemeClr val="dk2"/>
                </a:solidFill>
              </a:defRPr>
            </a:lvl4pPr>
            <a:lvl5pPr marL="2286000" lvl="4" indent="-406400">
              <a:lnSpc>
                <a:spcPct val="115000"/>
              </a:lnSpc>
              <a:spcBef>
                <a:spcPts val="0"/>
              </a:spcBef>
              <a:spcAft>
                <a:spcPts val="0"/>
              </a:spcAft>
              <a:buClr>
                <a:schemeClr val="dk2"/>
              </a:buClr>
              <a:buSzPts val="2800"/>
              <a:buChar char="○"/>
              <a:defRPr sz="2800">
                <a:solidFill>
                  <a:schemeClr val="dk2"/>
                </a:solidFill>
              </a:defRPr>
            </a:lvl5pPr>
            <a:lvl6pPr marL="2743200" lvl="5" indent="-406400">
              <a:lnSpc>
                <a:spcPct val="115000"/>
              </a:lnSpc>
              <a:spcBef>
                <a:spcPts val="0"/>
              </a:spcBef>
              <a:spcAft>
                <a:spcPts val="0"/>
              </a:spcAft>
              <a:buClr>
                <a:schemeClr val="dk2"/>
              </a:buClr>
              <a:buSzPts val="2800"/>
              <a:buChar char="■"/>
              <a:defRPr sz="2800">
                <a:solidFill>
                  <a:schemeClr val="dk2"/>
                </a:solidFill>
              </a:defRPr>
            </a:lvl6pPr>
            <a:lvl7pPr marL="3200400" lvl="6" indent="-406400">
              <a:lnSpc>
                <a:spcPct val="115000"/>
              </a:lnSpc>
              <a:spcBef>
                <a:spcPts val="0"/>
              </a:spcBef>
              <a:spcAft>
                <a:spcPts val="0"/>
              </a:spcAft>
              <a:buClr>
                <a:schemeClr val="dk2"/>
              </a:buClr>
              <a:buSzPts val="2800"/>
              <a:buChar char="●"/>
              <a:defRPr sz="2800">
                <a:solidFill>
                  <a:schemeClr val="dk2"/>
                </a:solidFill>
              </a:defRPr>
            </a:lvl7pPr>
            <a:lvl8pPr marL="3657600" lvl="7" indent="-406400">
              <a:lnSpc>
                <a:spcPct val="115000"/>
              </a:lnSpc>
              <a:spcBef>
                <a:spcPts val="0"/>
              </a:spcBef>
              <a:spcAft>
                <a:spcPts val="0"/>
              </a:spcAft>
              <a:buClr>
                <a:schemeClr val="dk2"/>
              </a:buClr>
              <a:buSzPts val="2800"/>
              <a:buChar char="○"/>
              <a:defRPr sz="2800">
                <a:solidFill>
                  <a:schemeClr val="dk2"/>
                </a:solidFill>
              </a:defRPr>
            </a:lvl8pPr>
            <a:lvl9pPr marL="4114800" lvl="8" indent="-406400">
              <a:lnSpc>
                <a:spcPct val="115000"/>
              </a:lnSpc>
              <a:spcBef>
                <a:spcPts val="0"/>
              </a:spcBef>
              <a:spcAft>
                <a:spcPts val="0"/>
              </a:spcAft>
              <a:buClr>
                <a:schemeClr val="dk2"/>
              </a:buClr>
              <a:buSzPts val="2800"/>
              <a:buChar char="■"/>
              <a:defRPr sz="2800">
                <a:solidFill>
                  <a:schemeClr val="dk2"/>
                </a:solidFill>
              </a:defRPr>
            </a:lvl9pPr>
          </a:lstStyle>
          <a:p>
            <a:endParaRPr/>
          </a:p>
        </p:txBody>
      </p:sp>
      <p:sp>
        <p:nvSpPr>
          <p:cNvPr id="8" name="Google Shape;8;g2e06fb2ed34_0_26"/>
          <p:cNvSpPr txBox="1">
            <a:spLocks noGrp="1"/>
          </p:cNvSpPr>
          <p:nvPr>
            <p:ph type="sldNum" idx="12"/>
          </p:nvPr>
        </p:nvSpPr>
        <p:spPr>
          <a:xfrm>
            <a:off x="16944916" y="9326434"/>
            <a:ext cx="1097400" cy="787200"/>
          </a:xfrm>
          <a:prstGeom prst="rect">
            <a:avLst/>
          </a:prstGeom>
          <a:noFill/>
          <a:ln>
            <a:noFill/>
          </a:ln>
        </p:spPr>
        <p:txBody>
          <a:bodyPr spcFirstLastPara="1" wrap="square" lIns="182850" tIns="182850" rIns="182850" bIns="182850" anchor="ctr" anchorCtr="0">
            <a:normAutofit/>
          </a:bodyPr>
          <a:lstStyle>
            <a:lvl1pPr lvl="0" algn="r">
              <a:buNone/>
              <a:defRPr sz="2000">
                <a:solidFill>
                  <a:schemeClr val="dk2"/>
                </a:solidFill>
              </a:defRPr>
            </a:lvl1pPr>
            <a:lvl2pPr lvl="1" algn="r">
              <a:buNone/>
              <a:defRPr sz="2000">
                <a:solidFill>
                  <a:schemeClr val="dk2"/>
                </a:solidFill>
              </a:defRPr>
            </a:lvl2pPr>
            <a:lvl3pPr lvl="2" algn="r">
              <a:buNone/>
              <a:defRPr sz="2000">
                <a:solidFill>
                  <a:schemeClr val="dk2"/>
                </a:solidFill>
              </a:defRPr>
            </a:lvl3pPr>
            <a:lvl4pPr lvl="3" algn="r">
              <a:buNone/>
              <a:defRPr sz="2000">
                <a:solidFill>
                  <a:schemeClr val="dk2"/>
                </a:solidFill>
              </a:defRPr>
            </a:lvl4pPr>
            <a:lvl5pPr lvl="4" algn="r">
              <a:buNone/>
              <a:defRPr sz="2000">
                <a:solidFill>
                  <a:schemeClr val="dk2"/>
                </a:solidFill>
              </a:defRPr>
            </a:lvl5pPr>
            <a:lvl6pPr lvl="5" algn="r">
              <a:buNone/>
              <a:defRPr sz="2000">
                <a:solidFill>
                  <a:schemeClr val="dk2"/>
                </a:solidFill>
              </a:defRPr>
            </a:lvl6pPr>
            <a:lvl7pPr lvl="6" algn="r">
              <a:buNone/>
              <a:defRPr sz="2000">
                <a:solidFill>
                  <a:schemeClr val="dk2"/>
                </a:solidFill>
              </a:defRPr>
            </a:lvl7pPr>
            <a:lvl8pPr lvl="7" algn="r">
              <a:buNone/>
              <a:defRPr sz="2000">
                <a:solidFill>
                  <a:schemeClr val="dk2"/>
                </a:solidFill>
              </a:defRPr>
            </a:lvl8pPr>
            <a:lvl9pPr lvl="8" algn="r">
              <a:buNone/>
              <a:defRPr sz="2000">
                <a:solidFill>
                  <a:schemeClr val="dk2"/>
                </a:solidFill>
              </a:defRPr>
            </a:lvl9pPr>
          </a:lstStyle>
          <a:p>
            <a:pPr marL="0" lvl="0" indent="0" algn="r" rtl="0">
              <a:spcBef>
                <a:spcPts val="0"/>
              </a:spcBef>
              <a:spcAft>
                <a:spcPts val="0"/>
              </a:spcAft>
              <a:buNone/>
            </a:pPr>
            <a:fld id="{00000000-1234-1234-1234-123412341234}" type="slidenum">
              <a:rPr lang="pt-BR"/>
              <a:t>‹nº›</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14.xml"/><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14.xml"/><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14.xml"/><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14.xml"/><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14.xml"/><Relationship Id="rId4" Type="http://schemas.openxmlformats.org/officeDocument/2006/relationships/image" Target="../media/image23.png"/></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14.xml"/><Relationship Id="rId4" Type="http://schemas.openxmlformats.org/officeDocument/2006/relationships/image" Target="../media/image24.png"/></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14.xml"/><Relationship Id="rId4" Type="http://schemas.openxmlformats.org/officeDocument/2006/relationships/image" Target="../media/image25.png"/></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14.xml"/><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Google Shape;81;p1"/>
          <p:cNvSpPr txBox="1">
            <a:spLocks noGrp="1"/>
          </p:cNvSpPr>
          <p:nvPr>
            <p:ph type="ctrTitle"/>
          </p:nvPr>
        </p:nvSpPr>
        <p:spPr>
          <a:xfrm>
            <a:off x="1012500" y="3656100"/>
            <a:ext cx="15451200" cy="2474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23755A"/>
              </a:buClr>
              <a:buSzPts val="9200"/>
              <a:buFont typeface="Calibri"/>
              <a:buNone/>
            </a:pPr>
            <a:r>
              <a:rPr lang="pt-BR" sz="5100" dirty="0">
                <a:latin typeface="Calibri"/>
                <a:ea typeface="Calibri"/>
                <a:cs typeface="Calibri"/>
                <a:sym typeface="Calibri"/>
              </a:rPr>
              <a:t>Avaliação da expressão de Timidilato Sintetase no Câncer Colorretal com Instabilidade de Microssatélites: implicações prognósticas e resultados oncológicos</a:t>
            </a:r>
            <a:endParaRPr sz="5100" dirty="0">
              <a:latin typeface="Calibri"/>
              <a:ea typeface="Calibri"/>
              <a:cs typeface="Calibri"/>
              <a:sym typeface="Calibri"/>
            </a:endParaRPr>
          </a:p>
        </p:txBody>
      </p:sp>
      <p:sp>
        <p:nvSpPr>
          <p:cNvPr id="82" name="Google Shape;82;p1"/>
          <p:cNvSpPr txBox="1">
            <a:spLocks noGrp="1"/>
          </p:cNvSpPr>
          <p:nvPr>
            <p:ph type="body" idx="1"/>
          </p:nvPr>
        </p:nvSpPr>
        <p:spPr>
          <a:xfrm>
            <a:off x="1454150" y="7499350"/>
            <a:ext cx="11461750" cy="519113"/>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4E5447"/>
              </a:buClr>
              <a:buSzPts val="4300"/>
              <a:buNone/>
            </a:pPr>
            <a:r>
              <a:rPr lang="pt-BR"/>
              <a:t>Flavia Cristina Gonçalves de Aquino</a:t>
            </a:r>
            <a:endParaRPr/>
          </a:p>
        </p:txBody>
      </p:sp>
      <p:sp>
        <p:nvSpPr>
          <p:cNvPr id="83" name="Google Shape;83;p1"/>
          <p:cNvSpPr txBox="1">
            <a:spLocks noGrp="1"/>
          </p:cNvSpPr>
          <p:nvPr>
            <p:ph type="body" idx="2"/>
          </p:nvPr>
        </p:nvSpPr>
        <p:spPr>
          <a:xfrm>
            <a:off x="1463925" y="8141906"/>
            <a:ext cx="11461800" cy="1046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r>
              <a:rPr lang="pt-BR" sz="3200" b="0" dirty="0">
                <a:latin typeface="Calibri"/>
                <a:ea typeface="Calibri"/>
                <a:cs typeface="Calibri"/>
                <a:sym typeface="Calibri"/>
              </a:rPr>
              <a:t>Hospital das Clínicas - ICESP, Faculdade de Medicina da Universidade de São Paulo</a:t>
            </a:r>
            <a:endParaRPr sz="3200" b="0" dirty="0">
              <a:latin typeface="Calibri"/>
              <a:ea typeface="Calibri"/>
              <a:cs typeface="Calibri"/>
              <a:sym typeface="Calibri"/>
            </a:endParaRPr>
          </a:p>
        </p:txBody>
      </p:sp>
      <p:pic>
        <p:nvPicPr>
          <p:cNvPr id="84" name="Google Shape;84;p1"/>
          <p:cNvPicPr preferRelativeResize="0"/>
          <p:nvPr/>
        </p:nvPicPr>
        <p:blipFill rotWithShape="1">
          <a:blip r:embed="rId3">
            <a:alphaModFix/>
          </a:blip>
          <a:srcRect/>
          <a:stretch/>
        </p:blipFill>
        <p:spPr>
          <a:xfrm>
            <a:off x="1012508" y="3417932"/>
            <a:ext cx="3521392" cy="325729"/>
          </a:xfrm>
          <a:prstGeom prst="rect">
            <a:avLst/>
          </a:prstGeom>
          <a:noFill/>
          <a:ln>
            <a:noFill/>
          </a:ln>
        </p:spPr>
      </p:pic>
      <p:pic>
        <p:nvPicPr>
          <p:cNvPr id="85" name="Google Shape;85;p1"/>
          <p:cNvPicPr preferRelativeResize="0"/>
          <p:nvPr/>
        </p:nvPicPr>
        <p:blipFill rotWithShape="1">
          <a:blip r:embed="rId3">
            <a:alphaModFix/>
          </a:blip>
          <a:srcRect/>
          <a:stretch/>
        </p:blipFill>
        <p:spPr>
          <a:xfrm rot="10800000" flipH="1">
            <a:off x="1012508" y="6689115"/>
            <a:ext cx="3521392" cy="325729"/>
          </a:xfrm>
          <a:prstGeom prst="rect">
            <a:avLst/>
          </a:prstGeom>
          <a:noFill/>
          <a:ln>
            <a:noFill/>
          </a:ln>
        </p:spPr>
      </p:pic>
      <p:sp>
        <p:nvSpPr>
          <p:cNvPr id="86" name="Google Shape;86;p1"/>
          <p:cNvSpPr txBox="1">
            <a:spLocks noGrp="1"/>
          </p:cNvSpPr>
          <p:nvPr>
            <p:ph type="body" idx="2"/>
          </p:nvPr>
        </p:nvSpPr>
        <p:spPr>
          <a:xfrm>
            <a:off x="1012500" y="6054000"/>
            <a:ext cx="14989500" cy="7113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1"/>
              </a:buClr>
              <a:buSzPts val="1100"/>
              <a:buFont typeface="Arial"/>
              <a:buNone/>
            </a:pPr>
            <a:r>
              <a:rPr lang="pt-BR" sz="3000" b="0" i="1"/>
              <a:t>Rafael Franco Duarte Brito, Flavia Cristina G. de Aquino, Evandro Sobroza de Mello </a:t>
            </a:r>
            <a:endParaRPr sz="3000" b="0">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g2de285d4288_0_34"/>
          <p:cNvSpPr txBox="1">
            <a:spLocks noGrp="1"/>
          </p:cNvSpPr>
          <p:nvPr>
            <p:ph type="ctrTitle"/>
          </p:nvPr>
        </p:nvSpPr>
        <p:spPr>
          <a:xfrm>
            <a:off x="556898" y="426534"/>
            <a:ext cx="11666100" cy="1216200"/>
          </a:xfrm>
          <a:prstGeom prst="rect">
            <a:avLst/>
          </a:prstGeom>
          <a:noFill/>
          <a:ln>
            <a:noFill/>
          </a:ln>
        </p:spPr>
        <p:txBody>
          <a:bodyPr spcFirstLastPara="1" wrap="square" lIns="91425" tIns="45700" rIns="91425" bIns="45700" anchor="t" anchorCtr="0">
            <a:noAutofit/>
          </a:bodyPr>
          <a:lstStyle/>
          <a:p>
            <a:pPr marL="0" lvl="0" indent="0" algn="l" rtl="0">
              <a:lnSpc>
                <a:spcPct val="131428"/>
              </a:lnSpc>
              <a:spcBef>
                <a:spcPts val="0"/>
              </a:spcBef>
              <a:spcAft>
                <a:spcPts val="0"/>
              </a:spcAft>
              <a:buClr>
                <a:srgbClr val="476559"/>
              </a:buClr>
              <a:buSzPts val="7000"/>
              <a:buFont typeface="Calibri"/>
              <a:buNone/>
            </a:pPr>
            <a:r>
              <a:rPr lang="pt-BR"/>
              <a:t>Resultados</a:t>
            </a:r>
            <a:endParaRPr/>
          </a:p>
        </p:txBody>
      </p:sp>
      <p:pic>
        <p:nvPicPr>
          <p:cNvPr id="201" name="Google Shape;201;g2de285d4288_0_34"/>
          <p:cNvPicPr preferRelativeResize="0"/>
          <p:nvPr/>
        </p:nvPicPr>
        <p:blipFill rotWithShape="1">
          <a:blip r:embed="rId3">
            <a:alphaModFix/>
          </a:blip>
          <a:srcRect/>
          <a:stretch/>
        </p:blipFill>
        <p:spPr>
          <a:xfrm>
            <a:off x="1" y="1661040"/>
            <a:ext cx="2757715" cy="480167"/>
          </a:xfrm>
          <a:prstGeom prst="rect">
            <a:avLst/>
          </a:prstGeom>
          <a:noFill/>
          <a:ln>
            <a:noFill/>
          </a:ln>
        </p:spPr>
      </p:pic>
      <p:sp>
        <p:nvSpPr>
          <p:cNvPr id="202" name="Google Shape;202;g2de285d4288_0_34"/>
          <p:cNvSpPr txBox="1">
            <a:spLocks noGrp="1"/>
          </p:cNvSpPr>
          <p:nvPr>
            <p:ph type="body" idx="1"/>
          </p:nvPr>
        </p:nvSpPr>
        <p:spPr>
          <a:xfrm>
            <a:off x="1130686" y="2360460"/>
            <a:ext cx="16026600" cy="6265500"/>
          </a:xfrm>
          <a:prstGeom prst="rect">
            <a:avLst/>
          </a:prstGeom>
          <a:noFill/>
          <a:ln>
            <a:noFill/>
          </a:ln>
        </p:spPr>
        <p:txBody>
          <a:bodyPr spcFirstLastPara="1" wrap="square" lIns="91425" tIns="45700" rIns="91425" bIns="45700" anchor="t" anchorCtr="0">
            <a:noAutofit/>
          </a:bodyPr>
          <a:lstStyle/>
          <a:p>
            <a:pPr marL="0" lvl="0" indent="0" algn="l" rtl="0">
              <a:lnSpc>
                <a:spcPct val="120000"/>
              </a:lnSpc>
              <a:spcBef>
                <a:spcPts val="0"/>
              </a:spcBef>
              <a:spcAft>
                <a:spcPts val="0"/>
              </a:spcAft>
              <a:buClr>
                <a:srgbClr val="565755"/>
              </a:buClr>
              <a:buSzPts val="3000"/>
              <a:buNone/>
            </a:pPr>
            <a:r>
              <a:rPr lang="pt-BR" sz="3400" b="1" dirty="0"/>
              <a:t>Expressão de Timidilato Sintetase e perfil de proficiência das enzimas de reparo do DNA</a:t>
            </a:r>
            <a:endParaRPr sz="3400" b="1" dirty="0"/>
          </a:p>
        </p:txBody>
      </p:sp>
      <p:pic>
        <p:nvPicPr>
          <p:cNvPr id="203" name="Google Shape;203;g2de285d4288_0_34" descr="A table with numbers and text&#10;&#10;Description automatically generated"/>
          <p:cNvPicPr preferRelativeResize="0"/>
          <p:nvPr/>
        </p:nvPicPr>
        <p:blipFill rotWithShape="1">
          <a:blip r:embed="rId4">
            <a:alphaModFix/>
          </a:blip>
          <a:srcRect t="25975"/>
          <a:stretch/>
        </p:blipFill>
        <p:spPr>
          <a:xfrm>
            <a:off x="1130688" y="3582850"/>
            <a:ext cx="16026626" cy="2857500"/>
          </a:xfrm>
          <a:prstGeom prst="rect">
            <a:avLst/>
          </a:prstGeom>
          <a:noFill/>
          <a:ln>
            <a:noFill/>
          </a:ln>
        </p:spPr>
      </p:pic>
      <p:sp>
        <p:nvSpPr>
          <p:cNvPr id="204" name="Google Shape;204;g2de285d4288_0_34"/>
          <p:cNvSpPr/>
          <p:nvPr/>
        </p:nvSpPr>
        <p:spPr>
          <a:xfrm>
            <a:off x="1130700" y="7294425"/>
            <a:ext cx="16026600" cy="1216200"/>
          </a:xfrm>
          <a:prstGeom prst="roundRect">
            <a:avLst>
              <a:gd name="adj" fmla="val 16667"/>
            </a:avLst>
          </a:prstGeom>
          <a:noFill/>
          <a:ln w="25400" cap="flat" cmpd="sng">
            <a:solidFill>
              <a:srgbClr val="476559"/>
            </a:solidFill>
            <a:prstDash val="solid"/>
            <a:round/>
            <a:headEnd type="none" w="sm" len="sm"/>
            <a:tailEnd type="none" w="sm" len="sm"/>
          </a:ln>
        </p:spPr>
        <p:txBody>
          <a:bodyPr spcFirstLastPara="1" wrap="square" lIns="54175" tIns="54175" rIns="54175" bIns="54175" anchor="ctr" anchorCtr="0">
            <a:noAutofit/>
          </a:bodyPr>
          <a:lstStyle/>
          <a:p>
            <a:pPr marL="0" marR="0" lvl="0" indent="0" algn="ctr" rtl="0">
              <a:lnSpc>
                <a:spcPct val="100000"/>
              </a:lnSpc>
              <a:spcBef>
                <a:spcPts val="0"/>
              </a:spcBef>
              <a:spcAft>
                <a:spcPts val="0"/>
              </a:spcAft>
              <a:buClr>
                <a:srgbClr val="000000"/>
              </a:buClr>
              <a:buSzPts val="2400"/>
              <a:buFont typeface="Calibri"/>
              <a:buNone/>
            </a:pPr>
            <a:r>
              <a:rPr lang="pt-BR" sz="3000" b="0" i="0" u="none" strike="noStrike" cap="none" dirty="0">
                <a:solidFill>
                  <a:srgbClr val="565755"/>
                </a:solidFill>
                <a:latin typeface="Calibri"/>
                <a:ea typeface="Calibri"/>
                <a:cs typeface="Calibri"/>
                <a:sym typeface="Calibri"/>
              </a:rPr>
              <a:t>A proporção de pacientes TS </a:t>
            </a:r>
            <a:r>
              <a:rPr lang="pt-BR" sz="3000" b="0" i="1" u="none" strike="noStrike" cap="none" dirty="0">
                <a:solidFill>
                  <a:srgbClr val="565755"/>
                </a:solidFill>
                <a:latin typeface="Calibri"/>
                <a:ea typeface="Calibri"/>
                <a:cs typeface="Calibri"/>
                <a:sym typeface="Calibri"/>
              </a:rPr>
              <a:t>high</a:t>
            </a:r>
            <a:r>
              <a:rPr lang="pt-BR" sz="3000" b="0" i="0" u="none" strike="noStrike" cap="none" dirty="0">
                <a:solidFill>
                  <a:srgbClr val="565755"/>
                </a:solidFill>
                <a:latin typeface="Calibri"/>
                <a:ea typeface="Calibri"/>
                <a:cs typeface="Calibri"/>
                <a:sym typeface="Calibri"/>
              </a:rPr>
              <a:t> encontrada no grupo MSI foi o dobro da observada no grupo MSS, mostrando uma clara </a:t>
            </a:r>
            <a:r>
              <a:rPr lang="pt-BR" sz="3000" b="1" i="0" u="none" strike="noStrike" cap="none" dirty="0">
                <a:solidFill>
                  <a:srgbClr val="565755"/>
                </a:solidFill>
                <a:latin typeface="Calibri"/>
                <a:ea typeface="Calibri"/>
                <a:cs typeface="Calibri"/>
                <a:sym typeface="Calibri"/>
              </a:rPr>
              <a:t>associação</a:t>
            </a:r>
            <a:r>
              <a:rPr lang="pt-BR" sz="3000" b="0" i="0" u="none" strike="noStrike" cap="none" dirty="0">
                <a:solidFill>
                  <a:srgbClr val="565755"/>
                </a:solidFill>
                <a:latin typeface="Calibri"/>
                <a:ea typeface="Calibri"/>
                <a:cs typeface="Calibri"/>
                <a:sym typeface="Calibri"/>
              </a:rPr>
              <a:t> entre os fenótipos</a:t>
            </a:r>
            <a:endParaRPr sz="3000" b="0" i="0" u="none" strike="noStrike" cap="none" dirty="0">
              <a:solidFill>
                <a:srgbClr val="565755"/>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09" name="Google Shape;209;g2de285d4288_0_51"/>
          <p:cNvSpPr txBox="1">
            <a:spLocks noGrp="1"/>
          </p:cNvSpPr>
          <p:nvPr>
            <p:ph type="ctrTitle"/>
          </p:nvPr>
        </p:nvSpPr>
        <p:spPr>
          <a:xfrm>
            <a:off x="558000" y="414000"/>
            <a:ext cx="11666100" cy="1216200"/>
          </a:xfrm>
          <a:prstGeom prst="rect">
            <a:avLst/>
          </a:prstGeom>
          <a:noFill/>
          <a:ln>
            <a:noFill/>
          </a:ln>
        </p:spPr>
        <p:txBody>
          <a:bodyPr spcFirstLastPara="1" wrap="square" lIns="91425" tIns="45700" rIns="91425" bIns="45700" anchor="t" anchorCtr="0">
            <a:noAutofit/>
          </a:bodyPr>
          <a:lstStyle/>
          <a:p>
            <a:pPr marL="0" lvl="0" indent="0" algn="l" rtl="0">
              <a:lnSpc>
                <a:spcPct val="131428"/>
              </a:lnSpc>
              <a:spcBef>
                <a:spcPts val="0"/>
              </a:spcBef>
              <a:spcAft>
                <a:spcPts val="0"/>
              </a:spcAft>
              <a:buClr>
                <a:srgbClr val="476559"/>
              </a:buClr>
              <a:buSzPts val="7000"/>
              <a:buFont typeface="Calibri"/>
              <a:buNone/>
            </a:pPr>
            <a:r>
              <a:rPr lang="pt-BR"/>
              <a:t>Resultados</a:t>
            </a:r>
            <a:endParaRPr/>
          </a:p>
        </p:txBody>
      </p:sp>
      <p:pic>
        <p:nvPicPr>
          <p:cNvPr id="210" name="Google Shape;210;g2de285d4288_0_51"/>
          <p:cNvPicPr preferRelativeResize="0"/>
          <p:nvPr/>
        </p:nvPicPr>
        <p:blipFill rotWithShape="1">
          <a:blip r:embed="rId3">
            <a:alphaModFix/>
          </a:blip>
          <a:srcRect/>
          <a:stretch/>
        </p:blipFill>
        <p:spPr>
          <a:xfrm>
            <a:off x="1" y="1661040"/>
            <a:ext cx="2757715" cy="480167"/>
          </a:xfrm>
          <a:prstGeom prst="rect">
            <a:avLst/>
          </a:prstGeom>
          <a:noFill/>
          <a:ln>
            <a:noFill/>
          </a:ln>
        </p:spPr>
      </p:pic>
      <p:pic>
        <p:nvPicPr>
          <p:cNvPr id="211" name="Google Shape;211;g2de285d4288_0_51" descr="A comparison of a graph&#10;&#10;Description automatically generated with medium confidence"/>
          <p:cNvPicPr preferRelativeResize="0"/>
          <p:nvPr/>
        </p:nvPicPr>
        <p:blipFill rotWithShape="1">
          <a:blip r:embed="rId4">
            <a:alphaModFix/>
          </a:blip>
          <a:srcRect/>
          <a:stretch/>
        </p:blipFill>
        <p:spPr>
          <a:xfrm>
            <a:off x="2016150" y="3333800"/>
            <a:ext cx="14255699" cy="6227012"/>
          </a:xfrm>
          <a:prstGeom prst="rect">
            <a:avLst/>
          </a:prstGeom>
          <a:noFill/>
          <a:ln>
            <a:noFill/>
          </a:ln>
        </p:spPr>
      </p:pic>
      <p:sp>
        <p:nvSpPr>
          <p:cNvPr id="212" name="Google Shape;212;g2de285d4288_0_51"/>
          <p:cNvSpPr/>
          <p:nvPr/>
        </p:nvSpPr>
        <p:spPr>
          <a:xfrm>
            <a:off x="2016150" y="2141200"/>
            <a:ext cx="14255700" cy="938400"/>
          </a:xfrm>
          <a:prstGeom prst="roundRect">
            <a:avLst>
              <a:gd name="adj" fmla="val 16667"/>
            </a:avLst>
          </a:prstGeom>
          <a:noFill/>
          <a:ln w="25400" cap="flat" cmpd="sng">
            <a:solidFill>
              <a:srgbClr val="476559"/>
            </a:solidFill>
            <a:prstDash val="solid"/>
            <a:round/>
            <a:headEnd type="none" w="sm" len="sm"/>
            <a:tailEnd type="none" w="sm" len="sm"/>
          </a:ln>
        </p:spPr>
        <p:txBody>
          <a:bodyPr spcFirstLastPara="1" wrap="square" lIns="54175" tIns="54175" rIns="54175" bIns="54175" anchor="ctr" anchorCtr="0">
            <a:noAutofit/>
          </a:bodyPr>
          <a:lstStyle/>
          <a:p>
            <a:pPr marL="0" marR="0" lvl="0" indent="0" algn="ctr" rtl="0">
              <a:lnSpc>
                <a:spcPct val="100000"/>
              </a:lnSpc>
              <a:spcBef>
                <a:spcPts val="0"/>
              </a:spcBef>
              <a:spcAft>
                <a:spcPts val="0"/>
              </a:spcAft>
              <a:buClr>
                <a:srgbClr val="000000"/>
              </a:buClr>
              <a:buSzPts val="2400"/>
              <a:buFont typeface="Calibri"/>
              <a:buNone/>
            </a:pPr>
            <a:r>
              <a:rPr lang="pt-BR" sz="3000" b="0" i="0" u="none" strike="noStrike" cap="none">
                <a:solidFill>
                  <a:srgbClr val="565755"/>
                </a:solidFill>
                <a:latin typeface="Calibri"/>
                <a:ea typeface="Calibri"/>
                <a:cs typeface="Calibri"/>
                <a:sym typeface="Calibri"/>
              </a:rPr>
              <a:t>No cenário de doença localizada, a </a:t>
            </a:r>
            <a:r>
              <a:rPr lang="pt-BR" sz="3000" b="1" i="0" u="none" strike="noStrike" cap="none">
                <a:solidFill>
                  <a:srgbClr val="565755"/>
                </a:solidFill>
                <a:latin typeface="Calibri"/>
                <a:ea typeface="Calibri"/>
                <a:cs typeface="Calibri"/>
                <a:sym typeface="Calibri"/>
              </a:rPr>
              <a:t>terapia multimodal </a:t>
            </a:r>
            <a:r>
              <a:rPr lang="pt-BR" sz="3000" b="0" i="0" u="none" strike="noStrike" cap="none">
                <a:solidFill>
                  <a:srgbClr val="565755"/>
                </a:solidFill>
                <a:latin typeface="Calibri"/>
                <a:ea typeface="Calibri"/>
                <a:cs typeface="Calibri"/>
                <a:sym typeface="Calibri"/>
              </a:rPr>
              <a:t>é superior nos pacientes MSS em estágio III.</a:t>
            </a:r>
            <a:endParaRPr sz="3000" b="0" i="0" u="none" strike="noStrike" cap="none">
              <a:solidFill>
                <a:srgbClr val="565755"/>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Google Shape;217;g2e075cfee7a_0_5"/>
          <p:cNvSpPr txBox="1">
            <a:spLocks noGrp="1"/>
          </p:cNvSpPr>
          <p:nvPr>
            <p:ph type="ctrTitle"/>
          </p:nvPr>
        </p:nvSpPr>
        <p:spPr>
          <a:xfrm>
            <a:off x="558000" y="414000"/>
            <a:ext cx="11666100" cy="1216200"/>
          </a:xfrm>
          <a:prstGeom prst="rect">
            <a:avLst/>
          </a:prstGeom>
          <a:noFill/>
          <a:ln>
            <a:noFill/>
          </a:ln>
        </p:spPr>
        <p:txBody>
          <a:bodyPr spcFirstLastPara="1" wrap="square" lIns="91425" tIns="45700" rIns="91425" bIns="45700" anchor="t" anchorCtr="0">
            <a:noAutofit/>
          </a:bodyPr>
          <a:lstStyle/>
          <a:p>
            <a:pPr marL="0" lvl="0" indent="0" algn="l" rtl="0">
              <a:lnSpc>
                <a:spcPct val="131428"/>
              </a:lnSpc>
              <a:spcBef>
                <a:spcPts val="0"/>
              </a:spcBef>
              <a:spcAft>
                <a:spcPts val="0"/>
              </a:spcAft>
              <a:buClr>
                <a:srgbClr val="476559"/>
              </a:buClr>
              <a:buSzPts val="7000"/>
              <a:buFont typeface="Calibri"/>
              <a:buNone/>
            </a:pPr>
            <a:r>
              <a:rPr lang="pt-BR"/>
              <a:t>Resultados</a:t>
            </a:r>
            <a:endParaRPr/>
          </a:p>
        </p:txBody>
      </p:sp>
      <p:pic>
        <p:nvPicPr>
          <p:cNvPr id="218" name="Google Shape;218;g2e075cfee7a_0_5"/>
          <p:cNvPicPr preferRelativeResize="0"/>
          <p:nvPr/>
        </p:nvPicPr>
        <p:blipFill rotWithShape="1">
          <a:blip r:embed="rId3">
            <a:alphaModFix/>
          </a:blip>
          <a:srcRect/>
          <a:stretch/>
        </p:blipFill>
        <p:spPr>
          <a:xfrm>
            <a:off x="1" y="1661040"/>
            <a:ext cx="2757715" cy="480167"/>
          </a:xfrm>
          <a:prstGeom prst="rect">
            <a:avLst/>
          </a:prstGeom>
          <a:noFill/>
          <a:ln>
            <a:noFill/>
          </a:ln>
        </p:spPr>
      </p:pic>
      <p:sp>
        <p:nvSpPr>
          <p:cNvPr id="219" name="Google Shape;219;g2e075cfee7a_0_5"/>
          <p:cNvSpPr/>
          <p:nvPr/>
        </p:nvSpPr>
        <p:spPr>
          <a:xfrm>
            <a:off x="2016150" y="2141200"/>
            <a:ext cx="14255700" cy="938400"/>
          </a:xfrm>
          <a:prstGeom prst="roundRect">
            <a:avLst>
              <a:gd name="adj" fmla="val 16667"/>
            </a:avLst>
          </a:prstGeom>
          <a:noFill/>
          <a:ln w="25400" cap="flat" cmpd="sng">
            <a:solidFill>
              <a:srgbClr val="476559"/>
            </a:solidFill>
            <a:prstDash val="solid"/>
            <a:round/>
            <a:headEnd type="none" w="sm" len="sm"/>
            <a:tailEnd type="none" w="sm" len="sm"/>
          </a:ln>
        </p:spPr>
        <p:txBody>
          <a:bodyPr spcFirstLastPara="1" wrap="square" lIns="54175" tIns="54175" rIns="54175" bIns="54175" anchor="ctr" anchorCtr="0">
            <a:noAutofit/>
          </a:bodyPr>
          <a:lstStyle/>
          <a:p>
            <a:pPr marL="0" marR="0" lvl="0" indent="0" algn="ctr" rtl="0">
              <a:lnSpc>
                <a:spcPct val="100000"/>
              </a:lnSpc>
              <a:spcBef>
                <a:spcPts val="0"/>
              </a:spcBef>
              <a:spcAft>
                <a:spcPts val="0"/>
              </a:spcAft>
              <a:buClr>
                <a:srgbClr val="000000"/>
              </a:buClr>
              <a:buSzPts val="2400"/>
              <a:buFont typeface="Calibri"/>
              <a:buNone/>
            </a:pPr>
            <a:r>
              <a:rPr lang="pt-BR" sz="3000" b="0" i="0" u="none" strike="noStrike" cap="none">
                <a:solidFill>
                  <a:srgbClr val="565755"/>
                </a:solidFill>
                <a:latin typeface="Calibri"/>
                <a:ea typeface="Calibri"/>
                <a:cs typeface="Calibri"/>
                <a:sym typeface="Calibri"/>
              </a:rPr>
              <a:t>No cenário de doença localizada, </a:t>
            </a:r>
            <a:r>
              <a:rPr lang="pt-BR" sz="3000" b="1">
                <a:solidFill>
                  <a:srgbClr val="565755"/>
                </a:solidFill>
                <a:latin typeface="Calibri"/>
                <a:ea typeface="Calibri"/>
                <a:cs typeface="Calibri"/>
                <a:sym typeface="Calibri"/>
              </a:rPr>
              <a:t>não houve diferença </a:t>
            </a:r>
            <a:r>
              <a:rPr lang="pt-BR" sz="3000">
                <a:solidFill>
                  <a:srgbClr val="565755"/>
                </a:solidFill>
                <a:latin typeface="Calibri"/>
                <a:ea typeface="Calibri"/>
                <a:cs typeface="Calibri"/>
                <a:sym typeface="Calibri"/>
              </a:rPr>
              <a:t>significativa entre cirurgia isolada ou terapia multimodal</a:t>
            </a:r>
            <a:r>
              <a:rPr lang="pt-BR" sz="3000" b="0" i="0" u="none" strike="noStrike" cap="none">
                <a:solidFill>
                  <a:srgbClr val="565755"/>
                </a:solidFill>
                <a:latin typeface="Calibri"/>
                <a:ea typeface="Calibri"/>
                <a:cs typeface="Calibri"/>
                <a:sym typeface="Calibri"/>
              </a:rPr>
              <a:t> nos pacientes MS</a:t>
            </a:r>
            <a:r>
              <a:rPr lang="pt-BR" sz="3000">
                <a:solidFill>
                  <a:srgbClr val="565755"/>
                </a:solidFill>
                <a:latin typeface="Calibri"/>
                <a:ea typeface="Calibri"/>
                <a:cs typeface="Calibri"/>
                <a:sym typeface="Calibri"/>
              </a:rPr>
              <a:t>I.</a:t>
            </a:r>
            <a:endParaRPr sz="3000" b="0" i="0" u="none" strike="noStrike" cap="none">
              <a:solidFill>
                <a:srgbClr val="565755"/>
              </a:solidFill>
              <a:latin typeface="Arial"/>
              <a:ea typeface="Arial"/>
              <a:cs typeface="Arial"/>
              <a:sym typeface="Arial"/>
            </a:endParaRPr>
          </a:p>
        </p:txBody>
      </p:sp>
      <p:pic>
        <p:nvPicPr>
          <p:cNvPr id="220" name="Google Shape;220;g2e075cfee7a_0_5" descr="A comparison of a graph&#10;&#10;Description automatically generated with medium confidence"/>
          <p:cNvPicPr preferRelativeResize="0"/>
          <p:nvPr/>
        </p:nvPicPr>
        <p:blipFill rotWithShape="1">
          <a:blip r:embed="rId4">
            <a:alphaModFix/>
          </a:blip>
          <a:srcRect/>
          <a:stretch/>
        </p:blipFill>
        <p:spPr>
          <a:xfrm>
            <a:off x="2016150" y="3393227"/>
            <a:ext cx="14255698" cy="6283997"/>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Google Shape;225;g2e06fb2ed34_0_101"/>
          <p:cNvSpPr txBox="1">
            <a:spLocks noGrp="1"/>
          </p:cNvSpPr>
          <p:nvPr>
            <p:ph type="ctrTitle"/>
          </p:nvPr>
        </p:nvSpPr>
        <p:spPr>
          <a:xfrm>
            <a:off x="558000" y="414000"/>
            <a:ext cx="11666100" cy="1216200"/>
          </a:xfrm>
          <a:prstGeom prst="rect">
            <a:avLst/>
          </a:prstGeom>
          <a:noFill/>
          <a:ln>
            <a:noFill/>
          </a:ln>
        </p:spPr>
        <p:txBody>
          <a:bodyPr spcFirstLastPara="1" wrap="square" lIns="91425" tIns="45700" rIns="91425" bIns="45700" anchor="t" anchorCtr="0">
            <a:noAutofit/>
          </a:bodyPr>
          <a:lstStyle/>
          <a:p>
            <a:pPr marL="0" lvl="0" indent="0" algn="l" rtl="0">
              <a:lnSpc>
                <a:spcPct val="131428"/>
              </a:lnSpc>
              <a:spcBef>
                <a:spcPts val="0"/>
              </a:spcBef>
              <a:spcAft>
                <a:spcPts val="0"/>
              </a:spcAft>
              <a:buClr>
                <a:srgbClr val="476559"/>
              </a:buClr>
              <a:buSzPts val="7000"/>
              <a:buFont typeface="Calibri"/>
              <a:buNone/>
            </a:pPr>
            <a:r>
              <a:rPr lang="pt-BR"/>
              <a:t>Resultados</a:t>
            </a:r>
            <a:endParaRPr/>
          </a:p>
        </p:txBody>
      </p:sp>
      <p:pic>
        <p:nvPicPr>
          <p:cNvPr id="226" name="Google Shape;226;g2e06fb2ed34_0_101"/>
          <p:cNvPicPr preferRelativeResize="0"/>
          <p:nvPr/>
        </p:nvPicPr>
        <p:blipFill rotWithShape="1">
          <a:blip r:embed="rId3">
            <a:alphaModFix/>
          </a:blip>
          <a:srcRect/>
          <a:stretch/>
        </p:blipFill>
        <p:spPr>
          <a:xfrm>
            <a:off x="1" y="1661040"/>
            <a:ext cx="2757715" cy="480167"/>
          </a:xfrm>
          <a:prstGeom prst="rect">
            <a:avLst/>
          </a:prstGeom>
          <a:noFill/>
          <a:ln>
            <a:noFill/>
          </a:ln>
        </p:spPr>
      </p:pic>
      <p:sp>
        <p:nvSpPr>
          <p:cNvPr id="227" name="Google Shape;227;g2e06fb2ed34_0_101"/>
          <p:cNvSpPr/>
          <p:nvPr/>
        </p:nvSpPr>
        <p:spPr>
          <a:xfrm>
            <a:off x="1663850" y="2141200"/>
            <a:ext cx="14960400" cy="1008900"/>
          </a:xfrm>
          <a:prstGeom prst="roundRect">
            <a:avLst>
              <a:gd name="adj" fmla="val 16667"/>
            </a:avLst>
          </a:prstGeom>
          <a:noFill/>
          <a:ln w="25400" cap="flat" cmpd="sng">
            <a:solidFill>
              <a:srgbClr val="476559"/>
            </a:solidFill>
            <a:prstDash val="solid"/>
            <a:round/>
            <a:headEnd type="none" w="sm" len="sm"/>
            <a:tailEnd type="none" w="sm" len="sm"/>
          </a:ln>
        </p:spPr>
        <p:txBody>
          <a:bodyPr spcFirstLastPara="1" wrap="square" lIns="54175" tIns="54175" rIns="54175" bIns="54175" anchor="ctr" anchorCtr="0">
            <a:noAutofit/>
          </a:bodyPr>
          <a:lstStyle/>
          <a:p>
            <a:pPr marL="0" marR="0" lvl="0" indent="0" algn="ctr" rtl="0">
              <a:lnSpc>
                <a:spcPct val="100000"/>
              </a:lnSpc>
              <a:spcBef>
                <a:spcPts val="0"/>
              </a:spcBef>
              <a:spcAft>
                <a:spcPts val="0"/>
              </a:spcAft>
              <a:buClr>
                <a:srgbClr val="000000"/>
              </a:buClr>
              <a:buSzPts val="2400"/>
              <a:buFont typeface="Calibri"/>
              <a:buNone/>
            </a:pPr>
            <a:r>
              <a:rPr lang="pt-BR" sz="3000" b="0" i="0" u="none" strike="noStrike" cap="none" dirty="0">
                <a:solidFill>
                  <a:srgbClr val="565755"/>
                </a:solidFill>
                <a:latin typeface="Calibri"/>
                <a:ea typeface="Calibri"/>
                <a:cs typeface="Calibri"/>
                <a:sym typeface="Calibri"/>
              </a:rPr>
              <a:t>No cenário de doença localizada,</a:t>
            </a:r>
            <a:r>
              <a:rPr lang="pt-BR" sz="3000" dirty="0">
                <a:solidFill>
                  <a:srgbClr val="565755"/>
                </a:solidFill>
                <a:latin typeface="Calibri"/>
                <a:ea typeface="Calibri"/>
                <a:cs typeface="Calibri"/>
                <a:sym typeface="Calibri"/>
              </a:rPr>
              <a:t> no grupo </a:t>
            </a:r>
            <a:r>
              <a:rPr lang="pt-BR" sz="3000" b="1" dirty="0">
                <a:solidFill>
                  <a:srgbClr val="565755"/>
                </a:solidFill>
                <a:latin typeface="Calibri"/>
                <a:ea typeface="Calibri"/>
                <a:cs typeface="Calibri"/>
                <a:sym typeface="Calibri"/>
              </a:rPr>
              <a:t>TS </a:t>
            </a:r>
            <a:r>
              <a:rPr lang="pt-BR" sz="3000" b="1" i="1" dirty="0">
                <a:solidFill>
                  <a:srgbClr val="565755"/>
                </a:solidFill>
                <a:latin typeface="Calibri"/>
                <a:ea typeface="Calibri"/>
                <a:cs typeface="Calibri"/>
                <a:sym typeface="Calibri"/>
              </a:rPr>
              <a:t>low</a:t>
            </a:r>
            <a:r>
              <a:rPr lang="pt-BR" sz="3000" dirty="0">
                <a:solidFill>
                  <a:srgbClr val="565755"/>
                </a:solidFill>
                <a:latin typeface="Calibri"/>
                <a:ea typeface="Calibri"/>
                <a:cs typeface="Calibri"/>
                <a:sym typeface="Calibri"/>
              </a:rPr>
              <a:t>, a cirurgia exclusiva é superior no estágio II e a terapia multimodal, no estágio III.</a:t>
            </a:r>
            <a:endParaRPr sz="3000" b="0" i="0" u="none" strike="noStrike" cap="none" dirty="0">
              <a:solidFill>
                <a:srgbClr val="565755"/>
              </a:solidFill>
              <a:latin typeface="Arial"/>
              <a:ea typeface="Arial"/>
              <a:cs typeface="Arial"/>
              <a:sym typeface="Arial"/>
            </a:endParaRPr>
          </a:p>
        </p:txBody>
      </p:sp>
      <p:pic>
        <p:nvPicPr>
          <p:cNvPr id="228" name="Google Shape;228;g2e06fb2ed34_0_101" descr="A comparison of a graph&#10;&#10;Description automatically generated with medium confidence"/>
          <p:cNvPicPr preferRelativeResize="0"/>
          <p:nvPr/>
        </p:nvPicPr>
        <p:blipFill rotWithShape="1">
          <a:blip r:embed="rId4">
            <a:alphaModFix/>
          </a:blip>
          <a:srcRect/>
          <a:stretch/>
        </p:blipFill>
        <p:spPr>
          <a:xfrm>
            <a:off x="1663847" y="3367576"/>
            <a:ext cx="14960303" cy="6214301"/>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Google Shape;233;g2e06fb2ed34_0_109"/>
          <p:cNvSpPr txBox="1">
            <a:spLocks noGrp="1"/>
          </p:cNvSpPr>
          <p:nvPr>
            <p:ph type="ctrTitle"/>
          </p:nvPr>
        </p:nvSpPr>
        <p:spPr>
          <a:xfrm>
            <a:off x="558000" y="414000"/>
            <a:ext cx="11666100" cy="1216200"/>
          </a:xfrm>
          <a:prstGeom prst="rect">
            <a:avLst/>
          </a:prstGeom>
          <a:noFill/>
          <a:ln>
            <a:noFill/>
          </a:ln>
        </p:spPr>
        <p:txBody>
          <a:bodyPr spcFirstLastPara="1" wrap="square" lIns="91425" tIns="45700" rIns="91425" bIns="45700" anchor="t" anchorCtr="0">
            <a:noAutofit/>
          </a:bodyPr>
          <a:lstStyle/>
          <a:p>
            <a:pPr marL="0" lvl="0" indent="0" algn="l" rtl="0">
              <a:lnSpc>
                <a:spcPct val="131428"/>
              </a:lnSpc>
              <a:spcBef>
                <a:spcPts val="0"/>
              </a:spcBef>
              <a:spcAft>
                <a:spcPts val="0"/>
              </a:spcAft>
              <a:buClr>
                <a:srgbClr val="476559"/>
              </a:buClr>
              <a:buSzPts val="7000"/>
              <a:buFont typeface="Calibri"/>
              <a:buNone/>
            </a:pPr>
            <a:r>
              <a:rPr lang="pt-BR"/>
              <a:t>Resultados</a:t>
            </a:r>
            <a:endParaRPr/>
          </a:p>
        </p:txBody>
      </p:sp>
      <p:pic>
        <p:nvPicPr>
          <p:cNvPr id="234" name="Google Shape;234;g2e06fb2ed34_0_109"/>
          <p:cNvPicPr preferRelativeResize="0"/>
          <p:nvPr/>
        </p:nvPicPr>
        <p:blipFill rotWithShape="1">
          <a:blip r:embed="rId3">
            <a:alphaModFix/>
          </a:blip>
          <a:srcRect/>
          <a:stretch/>
        </p:blipFill>
        <p:spPr>
          <a:xfrm>
            <a:off x="1" y="1661040"/>
            <a:ext cx="2757715" cy="480167"/>
          </a:xfrm>
          <a:prstGeom prst="rect">
            <a:avLst/>
          </a:prstGeom>
          <a:noFill/>
          <a:ln>
            <a:noFill/>
          </a:ln>
        </p:spPr>
      </p:pic>
      <p:sp>
        <p:nvSpPr>
          <p:cNvPr id="235" name="Google Shape;235;g2e06fb2ed34_0_109"/>
          <p:cNvSpPr/>
          <p:nvPr/>
        </p:nvSpPr>
        <p:spPr>
          <a:xfrm>
            <a:off x="1663850" y="2141200"/>
            <a:ext cx="14960400" cy="1008900"/>
          </a:xfrm>
          <a:prstGeom prst="roundRect">
            <a:avLst>
              <a:gd name="adj" fmla="val 16667"/>
            </a:avLst>
          </a:prstGeom>
          <a:noFill/>
          <a:ln w="25400" cap="flat" cmpd="sng">
            <a:solidFill>
              <a:srgbClr val="476559"/>
            </a:solidFill>
            <a:prstDash val="solid"/>
            <a:round/>
            <a:headEnd type="none" w="sm" len="sm"/>
            <a:tailEnd type="none" w="sm" len="sm"/>
          </a:ln>
        </p:spPr>
        <p:txBody>
          <a:bodyPr spcFirstLastPara="1" wrap="square" lIns="54175" tIns="54175" rIns="54175" bIns="54175" anchor="ctr" anchorCtr="0">
            <a:noAutofit/>
          </a:bodyPr>
          <a:lstStyle/>
          <a:p>
            <a:pPr marL="0" marR="0" lvl="0" indent="0" algn="ctr" rtl="0">
              <a:lnSpc>
                <a:spcPct val="100000"/>
              </a:lnSpc>
              <a:spcBef>
                <a:spcPts val="0"/>
              </a:spcBef>
              <a:spcAft>
                <a:spcPts val="0"/>
              </a:spcAft>
              <a:buClr>
                <a:srgbClr val="000000"/>
              </a:buClr>
              <a:buSzPts val="2400"/>
              <a:buFont typeface="Calibri"/>
              <a:buNone/>
            </a:pPr>
            <a:r>
              <a:rPr lang="pt-BR" sz="3000" b="0" i="0" u="none" strike="noStrike" cap="none" dirty="0">
                <a:solidFill>
                  <a:srgbClr val="565755"/>
                </a:solidFill>
                <a:latin typeface="Calibri"/>
                <a:ea typeface="Calibri"/>
                <a:cs typeface="Calibri"/>
                <a:sym typeface="Calibri"/>
              </a:rPr>
              <a:t>No cenário de doença localizada,</a:t>
            </a:r>
            <a:r>
              <a:rPr lang="pt-BR" sz="3000" dirty="0">
                <a:solidFill>
                  <a:srgbClr val="565755"/>
                </a:solidFill>
                <a:latin typeface="Calibri"/>
                <a:ea typeface="Calibri"/>
                <a:cs typeface="Calibri"/>
                <a:sym typeface="Calibri"/>
              </a:rPr>
              <a:t> no grupo </a:t>
            </a:r>
            <a:r>
              <a:rPr lang="pt-BR" sz="3000" b="1" dirty="0">
                <a:solidFill>
                  <a:srgbClr val="565755"/>
                </a:solidFill>
                <a:latin typeface="Calibri"/>
                <a:ea typeface="Calibri"/>
                <a:cs typeface="Calibri"/>
                <a:sym typeface="Calibri"/>
              </a:rPr>
              <a:t>TS </a:t>
            </a:r>
            <a:r>
              <a:rPr lang="pt-BR" sz="3000" b="1" i="1" dirty="0">
                <a:solidFill>
                  <a:srgbClr val="565755"/>
                </a:solidFill>
                <a:latin typeface="Calibri"/>
                <a:ea typeface="Calibri"/>
                <a:cs typeface="Calibri"/>
                <a:sym typeface="Calibri"/>
              </a:rPr>
              <a:t>high</a:t>
            </a:r>
            <a:r>
              <a:rPr lang="pt-BR" sz="3000" dirty="0">
                <a:solidFill>
                  <a:srgbClr val="565755"/>
                </a:solidFill>
                <a:latin typeface="Calibri"/>
                <a:ea typeface="Calibri"/>
                <a:cs typeface="Calibri"/>
                <a:sym typeface="Calibri"/>
              </a:rPr>
              <a:t>, não houve diferença estágio II.</a:t>
            </a:r>
            <a:endParaRPr sz="3000" b="0" i="0" u="none" strike="noStrike" cap="none" dirty="0">
              <a:solidFill>
                <a:srgbClr val="565755"/>
              </a:solidFill>
              <a:latin typeface="Arial"/>
              <a:ea typeface="Arial"/>
              <a:cs typeface="Arial"/>
              <a:sym typeface="Arial"/>
            </a:endParaRPr>
          </a:p>
        </p:txBody>
      </p:sp>
      <p:pic>
        <p:nvPicPr>
          <p:cNvPr id="236" name="Google Shape;236;g2e06fb2ed34_0_109" descr="A comparison of a graph&#10;&#10;Description automatically generated"/>
          <p:cNvPicPr preferRelativeResize="0"/>
          <p:nvPr/>
        </p:nvPicPr>
        <p:blipFill rotWithShape="1">
          <a:blip r:embed="rId4">
            <a:alphaModFix/>
          </a:blip>
          <a:srcRect/>
          <a:stretch/>
        </p:blipFill>
        <p:spPr>
          <a:xfrm>
            <a:off x="1663850" y="3288775"/>
            <a:ext cx="14960400" cy="635207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1" name="Google Shape;241;p7"/>
          <p:cNvSpPr txBox="1">
            <a:spLocks noGrp="1"/>
          </p:cNvSpPr>
          <p:nvPr>
            <p:ph type="ctrTitle"/>
          </p:nvPr>
        </p:nvSpPr>
        <p:spPr>
          <a:xfrm>
            <a:off x="556898" y="426534"/>
            <a:ext cx="11666100" cy="1216200"/>
          </a:xfrm>
          <a:prstGeom prst="rect">
            <a:avLst/>
          </a:prstGeom>
          <a:noFill/>
          <a:ln>
            <a:noFill/>
          </a:ln>
        </p:spPr>
        <p:txBody>
          <a:bodyPr spcFirstLastPara="1" wrap="square" lIns="91425" tIns="45700" rIns="91425" bIns="45700" anchor="t" anchorCtr="0">
            <a:noAutofit/>
          </a:bodyPr>
          <a:lstStyle/>
          <a:p>
            <a:pPr marL="0" lvl="0" indent="0" algn="l" rtl="0">
              <a:lnSpc>
                <a:spcPct val="131428"/>
              </a:lnSpc>
              <a:spcBef>
                <a:spcPts val="0"/>
              </a:spcBef>
              <a:spcAft>
                <a:spcPts val="0"/>
              </a:spcAft>
              <a:buClr>
                <a:srgbClr val="476559"/>
              </a:buClr>
              <a:buSzPts val="7000"/>
              <a:buFont typeface="Calibri"/>
              <a:buNone/>
            </a:pPr>
            <a:r>
              <a:rPr lang="pt-BR"/>
              <a:t>Resultados</a:t>
            </a:r>
            <a:endParaRPr/>
          </a:p>
        </p:txBody>
      </p:sp>
      <p:pic>
        <p:nvPicPr>
          <p:cNvPr id="242" name="Google Shape;242;p7"/>
          <p:cNvPicPr preferRelativeResize="0"/>
          <p:nvPr/>
        </p:nvPicPr>
        <p:blipFill rotWithShape="1">
          <a:blip r:embed="rId3">
            <a:alphaModFix/>
          </a:blip>
          <a:srcRect/>
          <a:stretch/>
        </p:blipFill>
        <p:spPr>
          <a:xfrm>
            <a:off x="1" y="1661040"/>
            <a:ext cx="2757715" cy="480167"/>
          </a:xfrm>
          <a:prstGeom prst="rect">
            <a:avLst/>
          </a:prstGeom>
          <a:noFill/>
          <a:ln>
            <a:noFill/>
          </a:ln>
        </p:spPr>
      </p:pic>
      <p:sp>
        <p:nvSpPr>
          <p:cNvPr id="243" name="Google Shape;243;p7"/>
          <p:cNvSpPr txBox="1">
            <a:spLocks noGrp="1"/>
          </p:cNvSpPr>
          <p:nvPr>
            <p:ph type="body" idx="1"/>
          </p:nvPr>
        </p:nvSpPr>
        <p:spPr>
          <a:xfrm>
            <a:off x="556898" y="1901123"/>
            <a:ext cx="17416777" cy="711924"/>
          </a:xfrm>
          <a:prstGeom prst="rect">
            <a:avLst/>
          </a:prstGeom>
          <a:noFill/>
          <a:ln>
            <a:noFill/>
          </a:ln>
        </p:spPr>
        <p:txBody>
          <a:bodyPr spcFirstLastPara="1" wrap="square" lIns="91425" tIns="45700" rIns="91425" bIns="45700" anchor="t" anchorCtr="0">
            <a:noAutofit/>
          </a:bodyPr>
          <a:lstStyle/>
          <a:p>
            <a:pPr marL="0" lvl="0" indent="0" algn="l" rtl="0">
              <a:lnSpc>
                <a:spcPct val="120000"/>
              </a:lnSpc>
              <a:spcBef>
                <a:spcPts val="0"/>
              </a:spcBef>
              <a:spcAft>
                <a:spcPts val="0"/>
              </a:spcAft>
              <a:buClr>
                <a:srgbClr val="565755"/>
              </a:buClr>
              <a:buSzPts val="3000"/>
              <a:buNone/>
            </a:pPr>
            <a:r>
              <a:rPr lang="pt-BR" sz="3400" b="1"/>
              <a:t>Desfechos no cenário de doença metastática – resposta </a:t>
            </a:r>
            <a:r>
              <a:rPr lang="pt-BR" sz="3400" b="1" i="1"/>
              <a:t>vs. </a:t>
            </a:r>
            <a:r>
              <a:rPr lang="pt-BR" sz="3400" b="1"/>
              <a:t>status expressão enzimas de reparo</a:t>
            </a:r>
            <a:endParaRPr/>
          </a:p>
        </p:txBody>
      </p:sp>
      <p:pic>
        <p:nvPicPr>
          <p:cNvPr id="244" name="Google Shape;244;p7" descr="A table with numbers and text&#10;&#10;Description automatically generated"/>
          <p:cNvPicPr preferRelativeResize="0"/>
          <p:nvPr/>
        </p:nvPicPr>
        <p:blipFill rotWithShape="1">
          <a:blip r:embed="rId4">
            <a:alphaModFix/>
          </a:blip>
          <a:srcRect r="13670"/>
          <a:stretch/>
        </p:blipFill>
        <p:spPr>
          <a:xfrm>
            <a:off x="5080696" y="2613047"/>
            <a:ext cx="8126606" cy="7125977"/>
          </a:xfrm>
          <a:prstGeom prst="rect">
            <a:avLst/>
          </a:prstGeom>
          <a:noFill/>
          <a:ln>
            <a:noFill/>
          </a:ln>
        </p:spPr>
      </p:pic>
      <p:sp>
        <p:nvSpPr>
          <p:cNvPr id="245" name="Google Shape;245;p7"/>
          <p:cNvSpPr txBox="1"/>
          <p:nvPr/>
        </p:nvSpPr>
        <p:spPr>
          <a:xfrm>
            <a:off x="5080696" y="5431536"/>
            <a:ext cx="8126606" cy="329184"/>
          </a:xfrm>
          <a:prstGeom prst="rect">
            <a:avLst/>
          </a:prstGeom>
          <a:noFill/>
          <a:ln w="25400" cap="rnd" cmpd="sng">
            <a:solidFill>
              <a:srgbClr val="C00000"/>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46" name="Google Shape;246;p7"/>
          <p:cNvSpPr txBox="1"/>
          <p:nvPr/>
        </p:nvSpPr>
        <p:spPr>
          <a:xfrm>
            <a:off x="5080696" y="8465602"/>
            <a:ext cx="8126606" cy="329184"/>
          </a:xfrm>
          <a:prstGeom prst="rect">
            <a:avLst/>
          </a:prstGeom>
          <a:noFill/>
          <a:ln w="25400" cap="rnd" cmpd="sng">
            <a:solidFill>
              <a:srgbClr val="C00000"/>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1" name="Google Shape;251;p16"/>
          <p:cNvSpPr txBox="1">
            <a:spLocks noGrp="1"/>
          </p:cNvSpPr>
          <p:nvPr>
            <p:ph type="ctrTitle"/>
          </p:nvPr>
        </p:nvSpPr>
        <p:spPr>
          <a:xfrm>
            <a:off x="556898" y="426534"/>
            <a:ext cx="11666100" cy="1216200"/>
          </a:xfrm>
          <a:prstGeom prst="rect">
            <a:avLst/>
          </a:prstGeom>
          <a:noFill/>
          <a:ln>
            <a:noFill/>
          </a:ln>
        </p:spPr>
        <p:txBody>
          <a:bodyPr spcFirstLastPara="1" wrap="square" lIns="91425" tIns="45700" rIns="91425" bIns="45700" anchor="t" anchorCtr="0">
            <a:noAutofit/>
          </a:bodyPr>
          <a:lstStyle/>
          <a:p>
            <a:pPr marL="0" lvl="0" indent="0" algn="l" rtl="0">
              <a:lnSpc>
                <a:spcPct val="131428"/>
              </a:lnSpc>
              <a:spcBef>
                <a:spcPts val="0"/>
              </a:spcBef>
              <a:spcAft>
                <a:spcPts val="0"/>
              </a:spcAft>
              <a:buClr>
                <a:srgbClr val="476559"/>
              </a:buClr>
              <a:buSzPts val="7000"/>
              <a:buFont typeface="Calibri"/>
              <a:buNone/>
            </a:pPr>
            <a:r>
              <a:rPr lang="pt-BR"/>
              <a:t>Resultados</a:t>
            </a:r>
            <a:endParaRPr/>
          </a:p>
        </p:txBody>
      </p:sp>
      <p:pic>
        <p:nvPicPr>
          <p:cNvPr id="252" name="Google Shape;252;p16"/>
          <p:cNvPicPr preferRelativeResize="0"/>
          <p:nvPr/>
        </p:nvPicPr>
        <p:blipFill rotWithShape="1">
          <a:blip r:embed="rId3">
            <a:alphaModFix/>
          </a:blip>
          <a:srcRect/>
          <a:stretch/>
        </p:blipFill>
        <p:spPr>
          <a:xfrm>
            <a:off x="1" y="1661040"/>
            <a:ext cx="2757715" cy="480167"/>
          </a:xfrm>
          <a:prstGeom prst="rect">
            <a:avLst/>
          </a:prstGeom>
          <a:noFill/>
          <a:ln>
            <a:noFill/>
          </a:ln>
        </p:spPr>
      </p:pic>
      <p:sp>
        <p:nvSpPr>
          <p:cNvPr id="253" name="Google Shape;253;p16"/>
          <p:cNvSpPr txBox="1">
            <a:spLocks noGrp="1"/>
          </p:cNvSpPr>
          <p:nvPr>
            <p:ph type="body" idx="1"/>
          </p:nvPr>
        </p:nvSpPr>
        <p:spPr>
          <a:xfrm>
            <a:off x="556898" y="1901123"/>
            <a:ext cx="16026600" cy="711924"/>
          </a:xfrm>
          <a:prstGeom prst="rect">
            <a:avLst/>
          </a:prstGeom>
          <a:noFill/>
          <a:ln>
            <a:noFill/>
          </a:ln>
        </p:spPr>
        <p:txBody>
          <a:bodyPr spcFirstLastPara="1" wrap="square" lIns="91425" tIns="45700" rIns="91425" bIns="45700" anchor="t" anchorCtr="0">
            <a:noAutofit/>
          </a:bodyPr>
          <a:lstStyle/>
          <a:p>
            <a:pPr marL="0" lvl="0" indent="0" algn="l" rtl="0">
              <a:lnSpc>
                <a:spcPct val="120000"/>
              </a:lnSpc>
              <a:spcBef>
                <a:spcPts val="0"/>
              </a:spcBef>
              <a:spcAft>
                <a:spcPts val="0"/>
              </a:spcAft>
              <a:buClr>
                <a:srgbClr val="565755"/>
              </a:buClr>
              <a:buSzPts val="3000"/>
              <a:buNone/>
            </a:pPr>
            <a:r>
              <a:rPr lang="pt-BR" sz="3400" b="1"/>
              <a:t>Desfechos no cenário de doença metastática – resposta </a:t>
            </a:r>
            <a:r>
              <a:rPr lang="pt-BR" sz="3400" b="1" i="1"/>
              <a:t>vs. </a:t>
            </a:r>
            <a:r>
              <a:rPr lang="pt-BR" sz="3400" b="1"/>
              <a:t>status de expressão de TS</a:t>
            </a:r>
            <a:endParaRPr/>
          </a:p>
        </p:txBody>
      </p:sp>
      <p:pic>
        <p:nvPicPr>
          <p:cNvPr id="254" name="Google Shape;254;p16" descr="A table with numbers and text&#10;&#10;Description automatically generated"/>
          <p:cNvPicPr preferRelativeResize="0"/>
          <p:nvPr/>
        </p:nvPicPr>
        <p:blipFill rotWithShape="1">
          <a:blip r:embed="rId4">
            <a:alphaModFix/>
          </a:blip>
          <a:srcRect/>
          <a:stretch/>
        </p:blipFill>
        <p:spPr>
          <a:xfrm>
            <a:off x="4834473" y="2613047"/>
            <a:ext cx="8619053" cy="7211861"/>
          </a:xfrm>
          <a:prstGeom prst="rect">
            <a:avLst/>
          </a:prstGeom>
          <a:noFill/>
          <a:ln>
            <a:noFill/>
          </a:ln>
        </p:spPr>
      </p:pic>
      <p:sp>
        <p:nvSpPr>
          <p:cNvPr id="255" name="Google Shape;255;p16"/>
          <p:cNvSpPr txBox="1"/>
          <p:nvPr/>
        </p:nvSpPr>
        <p:spPr>
          <a:xfrm>
            <a:off x="4834473" y="5292344"/>
            <a:ext cx="8619053" cy="329184"/>
          </a:xfrm>
          <a:prstGeom prst="rect">
            <a:avLst/>
          </a:prstGeom>
          <a:noFill/>
          <a:ln w="25400" cap="rnd" cmpd="sng">
            <a:solidFill>
              <a:srgbClr val="C00000"/>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56" name="Google Shape;256;p16"/>
          <p:cNvSpPr txBox="1"/>
          <p:nvPr/>
        </p:nvSpPr>
        <p:spPr>
          <a:xfrm>
            <a:off x="4834473" y="8518711"/>
            <a:ext cx="8619053" cy="329184"/>
          </a:xfrm>
          <a:prstGeom prst="rect">
            <a:avLst/>
          </a:prstGeom>
          <a:noFill/>
          <a:ln w="25400" cap="rnd" cmpd="sng">
            <a:solidFill>
              <a:srgbClr val="C00000"/>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sp>
        <p:nvSpPr>
          <p:cNvPr id="261" name="Google Shape;261;g2de285d4288_0_22"/>
          <p:cNvSpPr txBox="1">
            <a:spLocks noGrp="1"/>
          </p:cNvSpPr>
          <p:nvPr>
            <p:ph type="ctrTitle"/>
          </p:nvPr>
        </p:nvSpPr>
        <p:spPr>
          <a:xfrm>
            <a:off x="556898" y="414000"/>
            <a:ext cx="11666100" cy="1216200"/>
          </a:xfrm>
          <a:prstGeom prst="rect">
            <a:avLst/>
          </a:prstGeom>
          <a:noFill/>
          <a:ln>
            <a:noFill/>
          </a:ln>
        </p:spPr>
        <p:txBody>
          <a:bodyPr spcFirstLastPara="1" wrap="square" lIns="91425" tIns="45700" rIns="91425" bIns="45700" anchor="t" anchorCtr="0">
            <a:noAutofit/>
          </a:bodyPr>
          <a:lstStyle/>
          <a:p>
            <a:pPr marL="0" lvl="0" indent="0" algn="l" rtl="0">
              <a:lnSpc>
                <a:spcPct val="131428"/>
              </a:lnSpc>
              <a:spcBef>
                <a:spcPts val="0"/>
              </a:spcBef>
              <a:spcAft>
                <a:spcPts val="0"/>
              </a:spcAft>
              <a:buClr>
                <a:srgbClr val="476559"/>
              </a:buClr>
              <a:buSzPts val="7000"/>
              <a:buFont typeface="Calibri"/>
              <a:buNone/>
            </a:pPr>
            <a:r>
              <a:rPr lang="pt-BR"/>
              <a:t>Conclusões</a:t>
            </a:r>
            <a:endParaRPr/>
          </a:p>
        </p:txBody>
      </p:sp>
      <p:pic>
        <p:nvPicPr>
          <p:cNvPr id="262" name="Google Shape;262;g2de285d4288_0_22"/>
          <p:cNvPicPr preferRelativeResize="0"/>
          <p:nvPr/>
        </p:nvPicPr>
        <p:blipFill rotWithShape="1">
          <a:blip r:embed="rId3">
            <a:alphaModFix/>
          </a:blip>
          <a:srcRect/>
          <a:stretch/>
        </p:blipFill>
        <p:spPr>
          <a:xfrm>
            <a:off x="1" y="1661040"/>
            <a:ext cx="2757715" cy="480167"/>
          </a:xfrm>
          <a:prstGeom prst="rect">
            <a:avLst/>
          </a:prstGeom>
          <a:noFill/>
          <a:ln>
            <a:noFill/>
          </a:ln>
        </p:spPr>
      </p:pic>
      <p:sp>
        <p:nvSpPr>
          <p:cNvPr id="263" name="Google Shape;263;g2de285d4288_0_22"/>
          <p:cNvSpPr/>
          <p:nvPr/>
        </p:nvSpPr>
        <p:spPr>
          <a:xfrm>
            <a:off x="1432500" y="2864850"/>
            <a:ext cx="15423000" cy="938400"/>
          </a:xfrm>
          <a:prstGeom prst="roundRect">
            <a:avLst>
              <a:gd name="adj" fmla="val 16667"/>
            </a:avLst>
          </a:prstGeom>
          <a:noFill/>
          <a:ln w="25400" cap="flat" cmpd="sng">
            <a:solidFill>
              <a:srgbClr val="476559"/>
            </a:solidFill>
            <a:prstDash val="solid"/>
            <a:round/>
            <a:headEnd type="none" w="sm" len="sm"/>
            <a:tailEnd type="none" w="sm" len="sm"/>
          </a:ln>
        </p:spPr>
        <p:txBody>
          <a:bodyPr spcFirstLastPara="1" wrap="square" lIns="54175" tIns="54175" rIns="54175" bIns="54175" anchor="ctr" anchorCtr="0">
            <a:noAutofit/>
          </a:bodyPr>
          <a:lstStyle/>
          <a:p>
            <a:pPr marL="0" marR="0" lvl="0" indent="0" algn="l" rtl="0">
              <a:lnSpc>
                <a:spcPct val="100000"/>
              </a:lnSpc>
              <a:spcBef>
                <a:spcPts val="0"/>
              </a:spcBef>
              <a:spcAft>
                <a:spcPts val="0"/>
              </a:spcAft>
              <a:buClr>
                <a:srgbClr val="000000"/>
              </a:buClr>
              <a:buSzPts val="2400"/>
              <a:buFont typeface="Calibri"/>
              <a:buNone/>
            </a:pPr>
            <a:r>
              <a:rPr lang="pt-BR" sz="3200" b="0" i="0" u="none" strike="noStrike" cap="none" dirty="0">
                <a:solidFill>
                  <a:srgbClr val="565755"/>
                </a:solidFill>
                <a:latin typeface="Calibri"/>
                <a:ea typeface="Calibri"/>
                <a:cs typeface="Calibri"/>
                <a:sym typeface="Calibri"/>
              </a:rPr>
              <a:t>Correlação positiva entre perfil instável (MSI) e hiperexpressão de TS</a:t>
            </a:r>
            <a:endParaRPr sz="3200" b="0" i="0" u="none" strike="noStrike" cap="none" dirty="0">
              <a:solidFill>
                <a:srgbClr val="565755"/>
              </a:solidFill>
              <a:latin typeface="Arial"/>
              <a:ea typeface="Arial"/>
              <a:cs typeface="Arial"/>
              <a:sym typeface="Arial"/>
            </a:endParaRPr>
          </a:p>
        </p:txBody>
      </p:sp>
      <p:sp>
        <p:nvSpPr>
          <p:cNvPr id="264" name="Google Shape;264;g2de285d4288_0_22"/>
          <p:cNvSpPr/>
          <p:nvPr/>
        </p:nvSpPr>
        <p:spPr>
          <a:xfrm>
            <a:off x="1432500" y="6093975"/>
            <a:ext cx="15423000" cy="1455600"/>
          </a:xfrm>
          <a:prstGeom prst="roundRect">
            <a:avLst>
              <a:gd name="adj" fmla="val 16667"/>
            </a:avLst>
          </a:prstGeom>
          <a:noFill/>
          <a:ln w="25400" cap="flat" cmpd="sng">
            <a:solidFill>
              <a:srgbClr val="476559"/>
            </a:solidFill>
            <a:prstDash val="solid"/>
            <a:round/>
            <a:headEnd type="none" w="sm" len="sm"/>
            <a:tailEnd type="none" w="sm" len="sm"/>
          </a:ln>
        </p:spPr>
        <p:txBody>
          <a:bodyPr spcFirstLastPara="1" wrap="square" lIns="54175" tIns="54175" rIns="54175" bIns="54175" anchor="ctr" anchorCtr="0">
            <a:noAutofit/>
          </a:bodyPr>
          <a:lstStyle/>
          <a:p>
            <a:pPr marL="0" marR="0" lvl="0" indent="0" algn="l" rtl="0">
              <a:lnSpc>
                <a:spcPct val="100000"/>
              </a:lnSpc>
              <a:spcBef>
                <a:spcPts val="0"/>
              </a:spcBef>
              <a:spcAft>
                <a:spcPts val="0"/>
              </a:spcAft>
              <a:buClr>
                <a:srgbClr val="000000"/>
              </a:buClr>
              <a:buSzPts val="2400"/>
              <a:buFont typeface="Calibri"/>
              <a:buNone/>
            </a:pPr>
            <a:r>
              <a:rPr lang="pt-BR" sz="3200" b="0" i="0" u="none" strike="noStrike" cap="none" dirty="0">
                <a:solidFill>
                  <a:srgbClr val="565755"/>
                </a:solidFill>
                <a:latin typeface="Calibri"/>
                <a:ea typeface="Calibri"/>
                <a:cs typeface="Calibri"/>
                <a:sym typeface="Calibri"/>
              </a:rPr>
              <a:t>No cenário </a:t>
            </a:r>
            <a:r>
              <a:rPr lang="pt-BR" sz="3200" b="1" i="0" u="none" strike="noStrike" cap="none" dirty="0">
                <a:solidFill>
                  <a:srgbClr val="565755"/>
                </a:solidFill>
                <a:latin typeface="Calibri"/>
                <a:ea typeface="Calibri"/>
                <a:cs typeface="Calibri"/>
                <a:sym typeface="Calibri"/>
              </a:rPr>
              <a:t>metastático</a:t>
            </a:r>
            <a:r>
              <a:rPr lang="pt-BR" sz="3200" b="0" i="0" u="none" strike="noStrike" cap="none" dirty="0">
                <a:solidFill>
                  <a:srgbClr val="565755"/>
                </a:solidFill>
                <a:latin typeface="Calibri"/>
                <a:ea typeface="Calibri"/>
                <a:cs typeface="Calibri"/>
                <a:sym typeface="Calibri"/>
              </a:rPr>
              <a:t> (estágio IV) a Taxa de Controle de Doença </a:t>
            </a:r>
            <a:r>
              <a:rPr lang="pt-BR" sz="3200" dirty="0">
                <a:solidFill>
                  <a:srgbClr val="565755"/>
                </a:solidFill>
                <a:latin typeface="Calibri"/>
                <a:ea typeface="Calibri"/>
                <a:cs typeface="Calibri"/>
                <a:sym typeface="Calibri"/>
              </a:rPr>
              <a:t>após</a:t>
            </a:r>
            <a:r>
              <a:rPr lang="pt-BR" sz="3200" b="0" i="0" u="none" strike="noStrike" cap="none" dirty="0">
                <a:solidFill>
                  <a:srgbClr val="565755"/>
                </a:solidFill>
                <a:latin typeface="Calibri"/>
                <a:ea typeface="Calibri"/>
                <a:cs typeface="Calibri"/>
                <a:sym typeface="Calibri"/>
              </a:rPr>
              <a:t> tratamento de primeira linha é inferior tanto em pacientes MSI quanto no grupo TS </a:t>
            </a:r>
            <a:r>
              <a:rPr lang="pt-BR" sz="3200" b="0" i="1" u="none" strike="noStrike" cap="none" dirty="0">
                <a:solidFill>
                  <a:srgbClr val="565755"/>
                </a:solidFill>
                <a:latin typeface="Calibri"/>
                <a:ea typeface="Calibri"/>
                <a:cs typeface="Calibri"/>
                <a:sym typeface="Calibri"/>
              </a:rPr>
              <a:t>high</a:t>
            </a:r>
            <a:endParaRPr sz="3200" b="0" i="1" u="none" strike="noStrike" cap="none" dirty="0">
              <a:solidFill>
                <a:srgbClr val="565755"/>
              </a:solidFill>
              <a:latin typeface="Arial"/>
              <a:ea typeface="Arial"/>
              <a:cs typeface="Arial"/>
              <a:sym typeface="Arial"/>
            </a:endParaRPr>
          </a:p>
        </p:txBody>
      </p:sp>
      <p:sp>
        <p:nvSpPr>
          <p:cNvPr id="265" name="Google Shape;265;g2de285d4288_0_22"/>
          <p:cNvSpPr/>
          <p:nvPr/>
        </p:nvSpPr>
        <p:spPr>
          <a:xfrm>
            <a:off x="1432500" y="7967150"/>
            <a:ext cx="15423000" cy="938400"/>
          </a:xfrm>
          <a:prstGeom prst="roundRect">
            <a:avLst>
              <a:gd name="adj" fmla="val 16667"/>
            </a:avLst>
          </a:prstGeom>
          <a:noFill/>
          <a:ln w="25400" cap="flat" cmpd="sng">
            <a:solidFill>
              <a:srgbClr val="476559"/>
            </a:solidFill>
            <a:prstDash val="solid"/>
            <a:round/>
            <a:headEnd type="none" w="sm" len="sm"/>
            <a:tailEnd type="none" w="sm" len="sm"/>
          </a:ln>
        </p:spPr>
        <p:txBody>
          <a:bodyPr spcFirstLastPara="1" wrap="square" lIns="54175" tIns="54175" rIns="54175" bIns="54175" anchor="ctr" anchorCtr="0">
            <a:noAutofit/>
          </a:bodyPr>
          <a:lstStyle/>
          <a:p>
            <a:pPr marL="0" marR="0" lvl="0" indent="0" algn="l" rtl="0">
              <a:lnSpc>
                <a:spcPct val="100000"/>
              </a:lnSpc>
              <a:spcBef>
                <a:spcPts val="0"/>
              </a:spcBef>
              <a:spcAft>
                <a:spcPts val="0"/>
              </a:spcAft>
              <a:buClr>
                <a:srgbClr val="000000"/>
              </a:buClr>
              <a:buSzPts val="2400"/>
              <a:buFont typeface="Calibri"/>
              <a:buNone/>
            </a:pPr>
            <a:r>
              <a:rPr lang="pt-BR" sz="3200" b="0" i="0" u="none" strike="noStrike" cap="none">
                <a:solidFill>
                  <a:srgbClr val="565755"/>
                </a:solidFill>
                <a:latin typeface="Calibri"/>
                <a:ea typeface="Calibri"/>
                <a:cs typeface="Calibri"/>
                <a:sym typeface="Calibri"/>
              </a:rPr>
              <a:t>Potencial uso da TS como </a:t>
            </a:r>
            <a:r>
              <a:rPr lang="pt-BR" sz="3200" b="1" i="0" u="none" strike="noStrike" cap="none">
                <a:solidFill>
                  <a:srgbClr val="565755"/>
                </a:solidFill>
                <a:latin typeface="Calibri"/>
                <a:ea typeface="Calibri"/>
                <a:cs typeface="Calibri"/>
                <a:sym typeface="Calibri"/>
              </a:rPr>
              <a:t>biomarcador</a:t>
            </a:r>
            <a:r>
              <a:rPr lang="pt-BR" sz="3200" b="0" i="0" u="none" strike="noStrike" cap="none">
                <a:solidFill>
                  <a:srgbClr val="565755"/>
                </a:solidFill>
                <a:latin typeface="Calibri"/>
                <a:ea typeface="Calibri"/>
                <a:cs typeface="Calibri"/>
                <a:sym typeface="Calibri"/>
              </a:rPr>
              <a:t> para seleção do regime quimioterápico</a:t>
            </a:r>
            <a:endParaRPr sz="3200" b="0" i="0" u="none" strike="noStrike" cap="none">
              <a:solidFill>
                <a:srgbClr val="565755"/>
              </a:solidFill>
              <a:latin typeface="Arial"/>
              <a:ea typeface="Arial"/>
              <a:cs typeface="Arial"/>
              <a:sym typeface="Arial"/>
            </a:endParaRPr>
          </a:p>
        </p:txBody>
      </p:sp>
      <p:sp>
        <p:nvSpPr>
          <p:cNvPr id="266" name="Google Shape;266;g2de285d4288_0_22"/>
          <p:cNvSpPr/>
          <p:nvPr/>
        </p:nvSpPr>
        <p:spPr>
          <a:xfrm>
            <a:off x="1432500" y="4220800"/>
            <a:ext cx="15423000" cy="1455600"/>
          </a:xfrm>
          <a:prstGeom prst="roundRect">
            <a:avLst>
              <a:gd name="adj" fmla="val 16667"/>
            </a:avLst>
          </a:prstGeom>
          <a:noFill/>
          <a:ln w="25400" cap="flat" cmpd="sng">
            <a:solidFill>
              <a:srgbClr val="476559"/>
            </a:solidFill>
            <a:prstDash val="solid"/>
            <a:round/>
            <a:headEnd type="none" w="sm" len="sm"/>
            <a:tailEnd type="none" w="sm" len="sm"/>
          </a:ln>
        </p:spPr>
        <p:txBody>
          <a:bodyPr spcFirstLastPara="1" wrap="square" lIns="54175" tIns="54175" rIns="54175" bIns="54175" anchor="ctr" anchorCtr="0">
            <a:noAutofit/>
          </a:bodyPr>
          <a:lstStyle/>
          <a:p>
            <a:pPr marL="0" marR="0" lvl="0" indent="0" algn="l" rtl="0">
              <a:lnSpc>
                <a:spcPct val="100000"/>
              </a:lnSpc>
              <a:spcBef>
                <a:spcPts val="0"/>
              </a:spcBef>
              <a:spcAft>
                <a:spcPts val="0"/>
              </a:spcAft>
              <a:buClr>
                <a:srgbClr val="000000"/>
              </a:buClr>
              <a:buSzPts val="2400"/>
              <a:buFont typeface="Calibri"/>
              <a:buNone/>
            </a:pPr>
            <a:r>
              <a:rPr lang="pt-BR" sz="3200" b="0" i="0" u="none" strike="noStrike" cap="none" dirty="0">
                <a:solidFill>
                  <a:srgbClr val="565755"/>
                </a:solidFill>
                <a:latin typeface="Calibri"/>
                <a:ea typeface="Calibri"/>
                <a:cs typeface="Calibri"/>
                <a:sym typeface="Calibri"/>
              </a:rPr>
              <a:t>No cenário de </a:t>
            </a:r>
            <a:r>
              <a:rPr lang="pt-BR" sz="3200" b="1" dirty="0">
                <a:solidFill>
                  <a:srgbClr val="565755"/>
                </a:solidFill>
                <a:latin typeface="Calibri"/>
                <a:ea typeface="Calibri"/>
                <a:cs typeface="Calibri"/>
                <a:sym typeface="Calibri"/>
              </a:rPr>
              <a:t>doença localizada</a:t>
            </a:r>
            <a:r>
              <a:rPr lang="pt-BR" sz="3200" b="0" i="0" u="none" strike="noStrike" cap="none" dirty="0">
                <a:solidFill>
                  <a:srgbClr val="565755"/>
                </a:solidFill>
                <a:latin typeface="Calibri"/>
                <a:ea typeface="Calibri"/>
                <a:cs typeface="Calibri"/>
                <a:sym typeface="Calibri"/>
              </a:rPr>
              <a:t> (estágios II e III)</a:t>
            </a:r>
            <a:r>
              <a:rPr lang="pt-BR" sz="3200" dirty="0">
                <a:solidFill>
                  <a:srgbClr val="565755"/>
                </a:solidFill>
                <a:latin typeface="Calibri"/>
                <a:ea typeface="Calibri"/>
                <a:cs typeface="Calibri"/>
                <a:sym typeface="Calibri"/>
              </a:rPr>
              <a:t> a terapia multimodal foi superior em Sobrevida Livre de Doença (SLD) nos pacientes MSS e no grupo TS </a:t>
            </a:r>
            <a:r>
              <a:rPr lang="pt-BR" sz="3200" i="1" dirty="0">
                <a:solidFill>
                  <a:srgbClr val="565755"/>
                </a:solidFill>
                <a:latin typeface="Calibri"/>
                <a:ea typeface="Calibri"/>
                <a:cs typeface="Calibri"/>
                <a:sym typeface="Calibri"/>
              </a:rPr>
              <a:t>low</a:t>
            </a:r>
            <a:r>
              <a:rPr lang="pt-BR" sz="3200" dirty="0">
                <a:solidFill>
                  <a:srgbClr val="565755"/>
                </a:solidFill>
                <a:latin typeface="Calibri"/>
                <a:ea typeface="Calibri"/>
                <a:cs typeface="Calibri"/>
                <a:sym typeface="Calibri"/>
              </a:rPr>
              <a:t> e estágio III</a:t>
            </a:r>
            <a:endParaRPr sz="3200" dirty="0">
              <a:solidFill>
                <a:srgbClr val="565755"/>
              </a:solidFill>
              <a:latin typeface="Calibri"/>
              <a:ea typeface="Calibri"/>
              <a:cs typeface="Calibri"/>
              <a:sym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sp>
        <p:nvSpPr>
          <p:cNvPr id="271" name="Google Shape;271;p6"/>
          <p:cNvSpPr txBox="1">
            <a:spLocks noGrp="1"/>
          </p:cNvSpPr>
          <p:nvPr>
            <p:ph type="ctrTitle"/>
          </p:nvPr>
        </p:nvSpPr>
        <p:spPr>
          <a:xfrm>
            <a:off x="2286000" y="4922882"/>
            <a:ext cx="13716000" cy="1135018"/>
          </a:xfrm>
          <a:prstGeom prst="rect">
            <a:avLst/>
          </a:prstGeom>
          <a:noFill/>
          <a:ln>
            <a:noFill/>
          </a:ln>
        </p:spPr>
        <p:txBody>
          <a:bodyPr spcFirstLastPara="1" wrap="square" lIns="91425" tIns="45700" rIns="91425" bIns="45700" anchor="t" anchorCtr="0">
            <a:noAutofit/>
          </a:bodyPr>
          <a:lstStyle/>
          <a:p>
            <a:pPr marL="0" lvl="0" indent="0" algn="ctr" rtl="0">
              <a:lnSpc>
                <a:spcPct val="97872"/>
              </a:lnSpc>
              <a:spcBef>
                <a:spcPts val="0"/>
              </a:spcBef>
              <a:spcAft>
                <a:spcPts val="0"/>
              </a:spcAft>
              <a:buClr>
                <a:schemeClr val="lt1"/>
              </a:buClr>
              <a:buSzPts val="9400"/>
              <a:buFont typeface="Calibri"/>
              <a:buNone/>
            </a:pPr>
            <a:r>
              <a:rPr lang="pt-BR"/>
              <a:t>OBRIGADA</a:t>
            </a:r>
            <a:endParaRPr dirty="0"/>
          </a:p>
        </p:txBody>
      </p:sp>
      <p:pic>
        <p:nvPicPr>
          <p:cNvPr id="272" name="Google Shape;272;p6"/>
          <p:cNvPicPr preferRelativeResize="0"/>
          <p:nvPr/>
        </p:nvPicPr>
        <p:blipFill rotWithShape="1">
          <a:blip r:embed="rId3">
            <a:alphaModFix/>
          </a:blip>
          <a:srcRect/>
          <a:stretch/>
        </p:blipFill>
        <p:spPr>
          <a:xfrm>
            <a:off x="5214018" y="6057900"/>
            <a:ext cx="7859964" cy="620938"/>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p2"/>
          <p:cNvSpPr txBox="1">
            <a:spLocks noGrp="1"/>
          </p:cNvSpPr>
          <p:nvPr>
            <p:ph type="ctrTitle"/>
          </p:nvPr>
        </p:nvSpPr>
        <p:spPr>
          <a:xfrm>
            <a:off x="1000325" y="450437"/>
            <a:ext cx="16287350" cy="1216131"/>
          </a:xfrm>
          <a:prstGeom prst="rect">
            <a:avLst/>
          </a:prstGeom>
          <a:noFill/>
          <a:ln>
            <a:noFill/>
          </a:ln>
        </p:spPr>
        <p:txBody>
          <a:bodyPr spcFirstLastPara="1" wrap="square" lIns="91425" tIns="45700" rIns="91425" bIns="45700" anchor="t" anchorCtr="0">
            <a:noAutofit/>
          </a:bodyPr>
          <a:lstStyle/>
          <a:p>
            <a:pPr marL="0" lvl="0" indent="0" algn="ctr" rtl="0">
              <a:lnSpc>
                <a:spcPct val="146031"/>
              </a:lnSpc>
              <a:spcBef>
                <a:spcPts val="0"/>
              </a:spcBef>
              <a:spcAft>
                <a:spcPts val="0"/>
              </a:spcAft>
              <a:buClr>
                <a:schemeClr val="lt1"/>
              </a:buClr>
              <a:buSzPts val="6300"/>
              <a:buFont typeface="Calibri"/>
              <a:buNone/>
            </a:pPr>
            <a:r>
              <a:rPr lang="pt-BR"/>
              <a:t>Declaração de Conflito de Interesse</a:t>
            </a:r>
            <a:endParaRPr/>
          </a:p>
        </p:txBody>
      </p:sp>
      <p:sp>
        <p:nvSpPr>
          <p:cNvPr id="92" name="Google Shape;92;p2"/>
          <p:cNvSpPr txBox="1">
            <a:spLocks noGrp="1"/>
          </p:cNvSpPr>
          <p:nvPr>
            <p:ph type="body" idx="1"/>
          </p:nvPr>
        </p:nvSpPr>
        <p:spPr>
          <a:xfrm>
            <a:off x="1000050" y="3266548"/>
            <a:ext cx="16287900" cy="3753900"/>
          </a:xfrm>
          <a:prstGeom prst="rect">
            <a:avLst/>
          </a:prstGeom>
          <a:noFill/>
          <a:ln>
            <a:noFill/>
          </a:ln>
        </p:spPr>
        <p:txBody>
          <a:bodyPr spcFirstLastPara="1" wrap="square" lIns="91425" tIns="45700" rIns="91425" bIns="45700" anchor="t" anchorCtr="0">
            <a:noAutofit/>
          </a:bodyPr>
          <a:lstStyle/>
          <a:p>
            <a:pPr marL="0" lvl="0" indent="0" algn="ctr" rtl="0">
              <a:lnSpc>
                <a:spcPct val="120000"/>
              </a:lnSpc>
              <a:spcBef>
                <a:spcPts val="0"/>
              </a:spcBef>
              <a:spcAft>
                <a:spcPts val="0"/>
              </a:spcAft>
              <a:buClr>
                <a:schemeClr val="lt1"/>
              </a:buClr>
              <a:buSzPts val="5000"/>
              <a:buNone/>
            </a:pPr>
            <a:r>
              <a:rPr lang="pt-BR"/>
              <a:t>Declaro não ter conflito</a:t>
            </a:r>
            <a:br>
              <a:rPr lang="pt-BR"/>
            </a:br>
            <a:r>
              <a:rPr lang="pt-BR"/>
              <a:t>de interesse.</a:t>
            </a:r>
            <a:endParaRPr/>
          </a:p>
          <a:p>
            <a:pPr marL="0" lvl="0" indent="0" algn="ctr" rtl="0">
              <a:lnSpc>
                <a:spcPct val="153846"/>
              </a:lnSpc>
              <a:spcBef>
                <a:spcPts val="2400"/>
              </a:spcBef>
              <a:spcAft>
                <a:spcPts val="0"/>
              </a:spcAft>
              <a:buClr>
                <a:schemeClr val="lt1"/>
              </a:buClr>
              <a:buSzPts val="2600"/>
              <a:buNone/>
            </a:pPr>
            <a:endParaRPr sz="2600"/>
          </a:p>
          <a:p>
            <a:pPr marL="0" lvl="0" indent="0" algn="ctr" rtl="0">
              <a:lnSpc>
                <a:spcPct val="153846"/>
              </a:lnSpc>
              <a:spcBef>
                <a:spcPts val="2400"/>
              </a:spcBef>
              <a:spcAft>
                <a:spcPts val="0"/>
              </a:spcAft>
              <a:buClr>
                <a:schemeClr val="lt1"/>
              </a:buClr>
              <a:buSzPts val="2600"/>
              <a:buNone/>
            </a:pPr>
            <a:r>
              <a:rPr lang="pt-BR" sz="2600"/>
              <a:t>Exigência da RDC Nº 96/08 da ANVISA</a:t>
            </a:r>
            <a:endParaRPr/>
          </a:p>
        </p:txBody>
      </p:sp>
      <p:pic>
        <p:nvPicPr>
          <p:cNvPr id="93" name="Google Shape;93;p2"/>
          <p:cNvPicPr preferRelativeResize="0"/>
          <p:nvPr/>
        </p:nvPicPr>
        <p:blipFill rotWithShape="1">
          <a:blip r:embed="rId3">
            <a:alphaModFix/>
          </a:blip>
          <a:srcRect/>
          <a:stretch/>
        </p:blipFill>
        <p:spPr>
          <a:xfrm>
            <a:off x="5882874" y="1690912"/>
            <a:ext cx="6522253" cy="515258"/>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5"/>
          <p:cNvSpPr txBox="1">
            <a:spLocks noGrp="1"/>
          </p:cNvSpPr>
          <p:nvPr>
            <p:ph type="ctrTitle"/>
          </p:nvPr>
        </p:nvSpPr>
        <p:spPr>
          <a:xfrm>
            <a:off x="556898" y="414000"/>
            <a:ext cx="11666100" cy="1216200"/>
          </a:xfrm>
          <a:prstGeom prst="rect">
            <a:avLst/>
          </a:prstGeom>
          <a:noFill/>
          <a:ln>
            <a:noFill/>
          </a:ln>
        </p:spPr>
        <p:txBody>
          <a:bodyPr spcFirstLastPara="1" wrap="square" lIns="91425" tIns="45700" rIns="91425" bIns="45700" anchor="t" anchorCtr="0">
            <a:noAutofit/>
          </a:bodyPr>
          <a:lstStyle/>
          <a:p>
            <a:pPr marL="0" lvl="0" indent="0" algn="l" rtl="0">
              <a:lnSpc>
                <a:spcPct val="131428"/>
              </a:lnSpc>
              <a:spcBef>
                <a:spcPts val="0"/>
              </a:spcBef>
              <a:spcAft>
                <a:spcPts val="0"/>
              </a:spcAft>
              <a:buClr>
                <a:srgbClr val="476559"/>
              </a:buClr>
              <a:buSzPts val="7000"/>
              <a:buFont typeface="Calibri"/>
              <a:buNone/>
            </a:pPr>
            <a:r>
              <a:rPr lang="pt-BR"/>
              <a:t>Introdução</a:t>
            </a:r>
            <a:endParaRPr/>
          </a:p>
        </p:txBody>
      </p:sp>
      <p:pic>
        <p:nvPicPr>
          <p:cNvPr id="99" name="Google Shape;99;p5"/>
          <p:cNvPicPr preferRelativeResize="0"/>
          <p:nvPr/>
        </p:nvPicPr>
        <p:blipFill rotWithShape="1">
          <a:blip r:embed="rId3">
            <a:alphaModFix/>
          </a:blip>
          <a:srcRect/>
          <a:stretch/>
        </p:blipFill>
        <p:spPr>
          <a:xfrm>
            <a:off x="1" y="1661040"/>
            <a:ext cx="2757714" cy="480167"/>
          </a:xfrm>
          <a:prstGeom prst="rect">
            <a:avLst/>
          </a:prstGeom>
          <a:noFill/>
          <a:ln>
            <a:noFill/>
          </a:ln>
        </p:spPr>
      </p:pic>
      <p:sp>
        <p:nvSpPr>
          <p:cNvPr id="100" name="Google Shape;100;p5"/>
          <p:cNvSpPr/>
          <p:nvPr/>
        </p:nvSpPr>
        <p:spPr>
          <a:xfrm>
            <a:off x="13486085" y="3470127"/>
            <a:ext cx="4192800" cy="2694000"/>
          </a:xfrm>
          <a:prstGeom prst="roundRect">
            <a:avLst>
              <a:gd name="adj" fmla="val 16667"/>
            </a:avLst>
          </a:prstGeom>
          <a:noFill/>
          <a:ln w="38100" cap="flat" cmpd="sng">
            <a:solidFill>
              <a:srgbClr val="476559"/>
            </a:solidFill>
            <a:prstDash val="solid"/>
            <a:round/>
            <a:headEnd type="none" w="sm" len="sm"/>
            <a:tailEnd type="none" w="sm" len="sm"/>
          </a:ln>
        </p:spPr>
        <p:txBody>
          <a:bodyPr spcFirstLastPara="1" wrap="square" lIns="54175" tIns="54175" rIns="54175" bIns="54175" anchor="t" anchorCtr="0">
            <a:noAutofit/>
          </a:bodyPr>
          <a:lstStyle/>
          <a:p>
            <a:pPr marL="0" marR="0" lvl="0" indent="0" algn="ctr" rtl="0">
              <a:lnSpc>
                <a:spcPct val="100000"/>
              </a:lnSpc>
              <a:spcBef>
                <a:spcPts val="0"/>
              </a:spcBef>
              <a:spcAft>
                <a:spcPts val="0"/>
              </a:spcAft>
              <a:buClr>
                <a:srgbClr val="000000"/>
              </a:buClr>
              <a:buSzPts val="2400"/>
              <a:buFont typeface="Calibri"/>
              <a:buNone/>
            </a:pPr>
            <a:r>
              <a:rPr lang="pt-BR" sz="3000" b="1" i="0" u="none" strike="noStrike" cap="none">
                <a:solidFill>
                  <a:srgbClr val="565755"/>
                </a:solidFill>
                <a:latin typeface="Calibri"/>
                <a:ea typeface="Calibri"/>
                <a:cs typeface="Calibri"/>
                <a:sym typeface="Calibri"/>
              </a:rPr>
              <a:t>Estágio IV</a:t>
            </a:r>
            <a:endParaRPr/>
          </a:p>
          <a:p>
            <a:pPr marL="0" marR="0" lvl="0" indent="0" algn="ctr" rtl="0">
              <a:lnSpc>
                <a:spcPct val="100000"/>
              </a:lnSpc>
              <a:spcBef>
                <a:spcPts val="0"/>
              </a:spcBef>
              <a:spcAft>
                <a:spcPts val="0"/>
              </a:spcAft>
              <a:buClr>
                <a:srgbClr val="000000"/>
              </a:buClr>
              <a:buSzPts val="2400"/>
              <a:buFont typeface="Calibri"/>
              <a:buNone/>
            </a:pPr>
            <a:endParaRPr sz="3000" b="1" i="0" u="none" strike="noStrike" cap="none">
              <a:solidFill>
                <a:srgbClr val="565755"/>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2400"/>
              <a:buFont typeface="Calibri"/>
              <a:buNone/>
            </a:pPr>
            <a:r>
              <a:rPr lang="pt-BR" sz="3000" b="0" i="0" u="none" strike="noStrike" cap="none">
                <a:solidFill>
                  <a:srgbClr val="565755"/>
                </a:solidFill>
                <a:latin typeface="Calibri"/>
                <a:ea typeface="Calibri"/>
                <a:cs typeface="Calibri"/>
                <a:sym typeface="Calibri"/>
              </a:rPr>
              <a:t>M1</a:t>
            </a:r>
            <a:endParaRPr/>
          </a:p>
          <a:p>
            <a:pPr marL="0" marR="0" lvl="0" indent="0" algn="ctr" rtl="0">
              <a:lnSpc>
                <a:spcPct val="100000"/>
              </a:lnSpc>
              <a:spcBef>
                <a:spcPts val="0"/>
              </a:spcBef>
              <a:spcAft>
                <a:spcPts val="0"/>
              </a:spcAft>
              <a:buNone/>
            </a:pPr>
            <a:r>
              <a:rPr lang="pt-BR" sz="3000" b="0" i="0" u="none" strike="noStrike" cap="none">
                <a:solidFill>
                  <a:srgbClr val="565755"/>
                </a:solidFill>
                <a:latin typeface="Calibri"/>
                <a:ea typeface="Calibri"/>
                <a:cs typeface="Calibri"/>
                <a:sym typeface="Calibri"/>
              </a:rPr>
              <a:t>qualquer T</a:t>
            </a:r>
            <a:endParaRPr sz="3000" b="0" i="0" u="none" strike="noStrike" cap="none">
              <a:solidFill>
                <a:srgbClr val="565755"/>
              </a:solidFill>
              <a:latin typeface="Arial"/>
              <a:ea typeface="Arial"/>
              <a:cs typeface="Arial"/>
              <a:sym typeface="Arial"/>
            </a:endParaRPr>
          </a:p>
          <a:p>
            <a:pPr marL="0" marR="0" lvl="0" indent="0" algn="ctr" rtl="0">
              <a:lnSpc>
                <a:spcPct val="100000"/>
              </a:lnSpc>
              <a:spcBef>
                <a:spcPts val="0"/>
              </a:spcBef>
              <a:spcAft>
                <a:spcPts val="0"/>
              </a:spcAft>
              <a:buNone/>
            </a:pPr>
            <a:r>
              <a:rPr lang="pt-BR" sz="3000" b="0" i="0" u="none" strike="noStrike" cap="none">
                <a:solidFill>
                  <a:srgbClr val="565755"/>
                </a:solidFill>
                <a:latin typeface="Calibri"/>
                <a:ea typeface="Calibri"/>
                <a:cs typeface="Calibri"/>
                <a:sym typeface="Calibri"/>
              </a:rPr>
              <a:t>qualquer N</a:t>
            </a:r>
            <a:endParaRPr sz="3000" b="0" i="0" u="none" strike="noStrike" cap="none">
              <a:solidFill>
                <a:srgbClr val="565755"/>
              </a:solidFill>
              <a:latin typeface="Arial"/>
              <a:ea typeface="Arial"/>
              <a:cs typeface="Arial"/>
              <a:sym typeface="Arial"/>
            </a:endParaRPr>
          </a:p>
        </p:txBody>
      </p:sp>
      <p:sp>
        <p:nvSpPr>
          <p:cNvPr id="101" name="Google Shape;101;p5"/>
          <p:cNvSpPr/>
          <p:nvPr/>
        </p:nvSpPr>
        <p:spPr>
          <a:xfrm>
            <a:off x="4693881" y="3470127"/>
            <a:ext cx="4192800" cy="2694000"/>
          </a:xfrm>
          <a:prstGeom prst="roundRect">
            <a:avLst>
              <a:gd name="adj" fmla="val 16667"/>
            </a:avLst>
          </a:prstGeom>
          <a:noFill/>
          <a:ln w="38100" cap="flat" cmpd="sng">
            <a:solidFill>
              <a:srgbClr val="476559"/>
            </a:solidFill>
            <a:prstDash val="solid"/>
            <a:round/>
            <a:headEnd type="none" w="sm" len="sm"/>
            <a:tailEnd type="none" w="sm" len="sm"/>
          </a:ln>
        </p:spPr>
        <p:txBody>
          <a:bodyPr spcFirstLastPara="1" wrap="square" lIns="54175" tIns="54175" rIns="54175" bIns="54175" anchor="t" anchorCtr="0">
            <a:noAutofit/>
          </a:bodyPr>
          <a:lstStyle/>
          <a:p>
            <a:pPr marL="0" marR="0" lvl="0" indent="0" algn="ctr" rtl="0">
              <a:lnSpc>
                <a:spcPct val="100000"/>
              </a:lnSpc>
              <a:spcBef>
                <a:spcPts val="0"/>
              </a:spcBef>
              <a:spcAft>
                <a:spcPts val="0"/>
              </a:spcAft>
              <a:buClr>
                <a:srgbClr val="000000"/>
              </a:buClr>
              <a:buSzPts val="2400"/>
              <a:buFont typeface="Calibri"/>
              <a:buNone/>
            </a:pPr>
            <a:r>
              <a:rPr lang="pt-BR" sz="3000" b="1" i="0" u="none" strike="noStrike" cap="none">
                <a:solidFill>
                  <a:srgbClr val="565755"/>
                </a:solidFill>
                <a:latin typeface="Calibri"/>
                <a:ea typeface="Calibri"/>
                <a:cs typeface="Calibri"/>
                <a:sym typeface="Calibri"/>
              </a:rPr>
              <a:t>Estágio II</a:t>
            </a:r>
            <a:endParaRPr/>
          </a:p>
          <a:p>
            <a:pPr marL="0" marR="0" lvl="0" indent="0" algn="ctr" rtl="0">
              <a:lnSpc>
                <a:spcPct val="100000"/>
              </a:lnSpc>
              <a:spcBef>
                <a:spcPts val="0"/>
              </a:spcBef>
              <a:spcAft>
                <a:spcPts val="0"/>
              </a:spcAft>
              <a:buClr>
                <a:srgbClr val="000000"/>
              </a:buClr>
              <a:buSzPts val="2400"/>
              <a:buFont typeface="Calibri"/>
              <a:buNone/>
            </a:pPr>
            <a:endParaRPr sz="3000" b="1" i="0" u="none" strike="noStrike" cap="none">
              <a:solidFill>
                <a:srgbClr val="565755"/>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2400"/>
              <a:buFont typeface="Calibri"/>
              <a:buNone/>
            </a:pPr>
            <a:r>
              <a:rPr lang="pt-BR" sz="3000" b="0" i="0" u="none" strike="noStrike" cap="none">
                <a:solidFill>
                  <a:srgbClr val="565755"/>
                </a:solidFill>
                <a:latin typeface="Calibri"/>
                <a:ea typeface="Calibri"/>
                <a:cs typeface="Calibri"/>
                <a:sym typeface="Calibri"/>
              </a:rPr>
              <a:t>T3 ou T4</a:t>
            </a:r>
            <a:endParaRPr/>
          </a:p>
          <a:p>
            <a:pPr marL="0" marR="0" lvl="0" indent="0" algn="ctr" rtl="0">
              <a:lnSpc>
                <a:spcPct val="100000"/>
              </a:lnSpc>
              <a:spcBef>
                <a:spcPts val="0"/>
              </a:spcBef>
              <a:spcAft>
                <a:spcPts val="0"/>
              </a:spcAft>
              <a:buClr>
                <a:srgbClr val="000000"/>
              </a:buClr>
              <a:buSzPts val="2400"/>
              <a:buFont typeface="Calibri"/>
              <a:buNone/>
            </a:pPr>
            <a:r>
              <a:rPr lang="pt-BR" sz="3000" b="0" i="0" u="none" strike="noStrike" cap="none">
                <a:solidFill>
                  <a:srgbClr val="565755"/>
                </a:solidFill>
                <a:latin typeface="Calibri"/>
                <a:ea typeface="Calibri"/>
                <a:cs typeface="Calibri"/>
                <a:sym typeface="Calibri"/>
              </a:rPr>
              <a:t>N0 M0 </a:t>
            </a:r>
            <a:endParaRPr sz="3000" b="0" i="0" u="none" strike="noStrike" cap="none">
              <a:solidFill>
                <a:srgbClr val="565755"/>
              </a:solidFill>
              <a:latin typeface="Arial"/>
              <a:ea typeface="Arial"/>
              <a:cs typeface="Arial"/>
              <a:sym typeface="Arial"/>
            </a:endParaRPr>
          </a:p>
        </p:txBody>
      </p:sp>
      <p:sp>
        <p:nvSpPr>
          <p:cNvPr id="102" name="Google Shape;102;p5"/>
          <p:cNvSpPr/>
          <p:nvPr/>
        </p:nvSpPr>
        <p:spPr>
          <a:xfrm>
            <a:off x="9089983" y="3470127"/>
            <a:ext cx="4192800" cy="2694000"/>
          </a:xfrm>
          <a:prstGeom prst="roundRect">
            <a:avLst>
              <a:gd name="adj" fmla="val 16667"/>
            </a:avLst>
          </a:prstGeom>
          <a:noFill/>
          <a:ln w="38100" cap="flat" cmpd="sng">
            <a:solidFill>
              <a:srgbClr val="476559"/>
            </a:solidFill>
            <a:prstDash val="solid"/>
            <a:round/>
            <a:headEnd type="none" w="sm" len="sm"/>
            <a:tailEnd type="none" w="sm" len="sm"/>
          </a:ln>
        </p:spPr>
        <p:txBody>
          <a:bodyPr spcFirstLastPara="1" wrap="square" lIns="54175" tIns="54175" rIns="54175" bIns="54175" anchor="t" anchorCtr="0">
            <a:noAutofit/>
          </a:bodyPr>
          <a:lstStyle/>
          <a:p>
            <a:pPr marL="0" marR="0" lvl="0" indent="0" algn="ctr" rtl="0">
              <a:lnSpc>
                <a:spcPct val="100000"/>
              </a:lnSpc>
              <a:spcBef>
                <a:spcPts val="0"/>
              </a:spcBef>
              <a:spcAft>
                <a:spcPts val="0"/>
              </a:spcAft>
              <a:buClr>
                <a:srgbClr val="000000"/>
              </a:buClr>
              <a:buSzPts val="2400"/>
              <a:buFont typeface="Calibri"/>
              <a:buNone/>
            </a:pPr>
            <a:r>
              <a:rPr lang="pt-BR" sz="3000" b="1" i="0" u="none" strike="noStrike" cap="none">
                <a:solidFill>
                  <a:srgbClr val="565755"/>
                </a:solidFill>
                <a:latin typeface="Calibri"/>
                <a:ea typeface="Calibri"/>
                <a:cs typeface="Calibri"/>
                <a:sym typeface="Calibri"/>
              </a:rPr>
              <a:t>Estágio III</a:t>
            </a:r>
            <a:endParaRPr/>
          </a:p>
          <a:p>
            <a:pPr marL="0" marR="0" lvl="0" indent="0" algn="ctr" rtl="0">
              <a:lnSpc>
                <a:spcPct val="100000"/>
              </a:lnSpc>
              <a:spcBef>
                <a:spcPts val="0"/>
              </a:spcBef>
              <a:spcAft>
                <a:spcPts val="0"/>
              </a:spcAft>
              <a:buClr>
                <a:srgbClr val="000000"/>
              </a:buClr>
              <a:buSzPts val="2400"/>
              <a:buFont typeface="Calibri"/>
              <a:buNone/>
            </a:pPr>
            <a:endParaRPr sz="3000" b="1" i="0" u="none" strike="noStrike" cap="none">
              <a:solidFill>
                <a:srgbClr val="565755"/>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2400"/>
              <a:buFont typeface="Calibri"/>
              <a:buNone/>
            </a:pPr>
            <a:r>
              <a:rPr lang="pt-BR" sz="3000" b="0" i="0" u="none" strike="noStrike" cap="none">
                <a:solidFill>
                  <a:srgbClr val="565755"/>
                </a:solidFill>
                <a:latin typeface="Calibri"/>
                <a:ea typeface="Calibri"/>
                <a:cs typeface="Calibri"/>
                <a:sym typeface="Calibri"/>
              </a:rPr>
              <a:t>N1 ou N2</a:t>
            </a:r>
            <a:endParaRPr/>
          </a:p>
          <a:p>
            <a:pPr marL="0" marR="0" lvl="0" indent="0" algn="ctr" rtl="0">
              <a:lnSpc>
                <a:spcPct val="100000"/>
              </a:lnSpc>
              <a:spcBef>
                <a:spcPts val="0"/>
              </a:spcBef>
              <a:spcAft>
                <a:spcPts val="0"/>
              </a:spcAft>
              <a:buClr>
                <a:srgbClr val="000000"/>
              </a:buClr>
              <a:buSzPts val="2400"/>
              <a:buFont typeface="Calibri"/>
              <a:buNone/>
            </a:pPr>
            <a:r>
              <a:rPr lang="pt-BR" sz="3000" b="0" i="0" u="none" strike="noStrike" cap="none">
                <a:solidFill>
                  <a:srgbClr val="565755"/>
                </a:solidFill>
                <a:latin typeface="Calibri"/>
                <a:ea typeface="Calibri"/>
                <a:cs typeface="Calibri"/>
                <a:sym typeface="Calibri"/>
              </a:rPr>
              <a:t>qualquer T</a:t>
            </a:r>
            <a:endParaRPr/>
          </a:p>
          <a:p>
            <a:pPr marL="0" marR="0" lvl="0" indent="0" algn="ctr" rtl="0">
              <a:lnSpc>
                <a:spcPct val="100000"/>
              </a:lnSpc>
              <a:spcBef>
                <a:spcPts val="0"/>
              </a:spcBef>
              <a:spcAft>
                <a:spcPts val="0"/>
              </a:spcAft>
              <a:buNone/>
            </a:pPr>
            <a:r>
              <a:rPr lang="pt-BR" sz="3000" b="0" i="0" u="none" strike="noStrike" cap="none">
                <a:solidFill>
                  <a:srgbClr val="565755"/>
                </a:solidFill>
                <a:latin typeface="Calibri"/>
                <a:ea typeface="Calibri"/>
                <a:cs typeface="Calibri"/>
                <a:sym typeface="Calibri"/>
              </a:rPr>
              <a:t>M0</a:t>
            </a:r>
            <a:endParaRPr/>
          </a:p>
        </p:txBody>
      </p:sp>
      <p:sp>
        <p:nvSpPr>
          <p:cNvPr id="103" name="Google Shape;103;p5"/>
          <p:cNvSpPr/>
          <p:nvPr/>
        </p:nvSpPr>
        <p:spPr>
          <a:xfrm>
            <a:off x="297779" y="3470127"/>
            <a:ext cx="4192800" cy="2694000"/>
          </a:xfrm>
          <a:prstGeom prst="roundRect">
            <a:avLst>
              <a:gd name="adj" fmla="val 16667"/>
            </a:avLst>
          </a:prstGeom>
          <a:noFill/>
          <a:ln w="38100" cap="flat" cmpd="sng">
            <a:solidFill>
              <a:srgbClr val="486559"/>
            </a:solidFill>
            <a:prstDash val="solid"/>
            <a:round/>
            <a:headEnd type="none" w="sm" len="sm"/>
            <a:tailEnd type="none" w="sm" len="sm"/>
          </a:ln>
        </p:spPr>
        <p:txBody>
          <a:bodyPr spcFirstLastPara="1" wrap="square" lIns="54175" tIns="54175" rIns="54175" bIns="54175" anchor="t" anchorCtr="0">
            <a:noAutofit/>
          </a:bodyPr>
          <a:lstStyle/>
          <a:p>
            <a:pPr marL="0" marR="0" lvl="0" indent="0" algn="ctr" rtl="0">
              <a:lnSpc>
                <a:spcPct val="100000"/>
              </a:lnSpc>
              <a:spcBef>
                <a:spcPts val="0"/>
              </a:spcBef>
              <a:spcAft>
                <a:spcPts val="0"/>
              </a:spcAft>
              <a:buClr>
                <a:srgbClr val="000000"/>
              </a:buClr>
              <a:buSzPts val="2400"/>
              <a:buFont typeface="Calibri"/>
              <a:buNone/>
            </a:pPr>
            <a:r>
              <a:rPr lang="pt-BR" sz="3000" b="1" i="0" u="none" strike="noStrike" cap="none">
                <a:solidFill>
                  <a:srgbClr val="565755"/>
                </a:solidFill>
                <a:latin typeface="Calibri"/>
                <a:ea typeface="Calibri"/>
                <a:cs typeface="Calibri"/>
                <a:sym typeface="Calibri"/>
              </a:rPr>
              <a:t>Estágio I</a:t>
            </a:r>
            <a:endParaRPr/>
          </a:p>
          <a:p>
            <a:pPr marL="0" marR="0" lvl="0" indent="0" algn="ctr" rtl="0">
              <a:lnSpc>
                <a:spcPct val="100000"/>
              </a:lnSpc>
              <a:spcBef>
                <a:spcPts val="0"/>
              </a:spcBef>
              <a:spcAft>
                <a:spcPts val="0"/>
              </a:spcAft>
              <a:buClr>
                <a:srgbClr val="000000"/>
              </a:buClr>
              <a:buSzPts val="2400"/>
              <a:buFont typeface="Calibri"/>
              <a:buNone/>
            </a:pPr>
            <a:endParaRPr sz="3000" b="1" i="0" u="none" strike="noStrike" cap="none">
              <a:solidFill>
                <a:srgbClr val="565755"/>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2400"/>
              <a:buFont typeface="Calibri"/>
              <a:buNone/>
            </a:pPr>
            <a:r>
              <a:rPr lang="pt-BR" sz="3000" b="0" i="0" u="none" strike="noStrike" cap="none">
                <a:solidFill>
                  <a:srgbClr val="565755"/>
                </a:solidFill>
                <a:latin typeface="Calibri"/>
                <a:ea typeface="Calibri"/>
                <a:cs typeface="Calibri"/>
                <a:sym typeface="Calibri"/>
              </a:rPr>
              <a:t>T1 ou T2</a:t>
            </a:r>
            <a:endParaRPr/>
          </a:p>
          <a:p>
            <a:pPr marL="0" marR="0" lvl="0" indent="0" algn="ctr" rtl="0">
              <a:lnSpc>
                <a:spcPct val="100000"/>
              </a:lnSpc>
              <a:spcBef>
                <a:spcPts val="0"/>
              </a:spcBef>
              <a:spcAft>
                <a:spcPts val="0"/>
              </a:spcAft>
              <a:buClr>
                <a:srgbClr val="000000"/>
              </a:buClr>
              <a:buSzPts val="2400"/>
              <a:buFont typeface="Calibri"/>
              <a:buNone/>
            </a:pPr>
            <a:r>
              <a:rPr lang="pt-BR" sz="3000" b="0" i="0" u="none" strike="noStrike" cap="none">
                <a:solidFill>
                  <a:srgbClr val="565755"/>
                </a:solidFill>
                <a:latin typeface="Calibri"/>
                <a:ea typeface="Calibri"/>
                <a:cs typeface="Calibri"/>
                <a:sym typeface="Calibri"/>
              </a:rPr>
              <a:t>N0 M0</a:t>
            </a:r>
            <a:endParaRPr sz="3000" b="0" i="0" u="none" strike="noStrike" cap="none">
              <a:solidFill>
                <a:srgbClr val="565755"/>
              </a:solidFill>
              <a:latin typeface="Arial"/>
              <a:ea typeface="Arial"/>
              <a:cs typeface="Arial"/>
              <a:sym typeface="Arial"/>
            </a:endParaRPr>
          </a:p>
        </p:txBody>
      </p:sp>
      <p:sp>
        <p:nvSpPr>
          <p:cNvPr id="104" name="Google Shape;104;p5"/>
          <p:cNvSpPr/>
          <p:nvPr/>
        </p:nvSpPr>
        <p:spPr>
          <a:xfrm>
            <a:off x="297779" y="6794140"/>
            <a:ext cx="4192800" cy="1581900"/>
          </a:xfrm>
          <a:prstGeom prst="roundRect">
            <a:avLst>
              <a:gd name="adj" fmla="val 16667"/>
            </a:avLst>
          </a:prstGeom>
          <a:solidFill>
            <a:srgbClr val="486559"/>
          </a:solidFill>
          <a:ln w="25400" cap="flat" cmpd="sng">
            <a:solidFill>
              <a:srgbClr val="476559"/>
            </a:solidFill>
            <a:prstDash val="solid"/>
            <a:round/>
            <a:headEnd type="none" w="sm" len="sm"/>
            <a:tailEnd type="none" w="sm" len="sm"/>
          </a:ln>
        </p:spPr>
        <p:txBody>
          <a:bodyPr spcFirstLastPara="1" wrap="square" lIns="54175" tIns="54175" rIns="54175" bIns="54175" anchor="ctr" anchorCtr="0">
            <a:noAutofit/>
          </a:bodyPr>
          <a:lstStyle/>
          <a:p>
            <a:pPr marL="0" marR="0" lvl="0" indent="0" algn="ctr" rtl="0">
              <a:lnSpc>
                <a:spcPct val="100000"/>
              </a:lnSpc>
              <a:spcBef>
                <a:spcPts val="0"/>
              </a:spcBef>
              <a:spcAft>
                <a:spcPts val="0"/>
              </a:spcAft>
              <a:buClr>
                <a:srgbClr val="000000"/>
              </a:buClr>
              <a:buSzPts val="2400"/>
              <a:buFont typeface="Calibri"/>
              <a:buNone/>
            </a:pPr>
            <a:r>
              <a:rPr lang="pt-BR" sz="3000" b="1" i="0" u="none" strike="noStrike" cap="none">
                <a:solidFill>
                  <a:schemeClr val="lt2"/>
                </a:solidFill>
                <a:latin typeface="Calibri"/>
                <a:ea typeface="Calibri"/>
                <a:cs typeface="Calibri"/>
                <a:sym typeface="Calibri"/>
              </a:rPr>
              <a:t>Cirurgia exclusiva</a:t>
            </a:r>
            <a:endParaRPr sz="3000" b="0" i="0" u="none" strike="noStrike" cap="none">
              <a:solidFill>
                <a:schemeClr val="lt2"/>
              </a:solidFill>
              <a:latin typeface="Arial"/>
              <a:ea typeface="Arial"/>
              <a:cs typeface="Arial"/>
              <a:sym typeface="Arial"/>
            </a:endParaRPr>
          </a:p>
        </p:txBody>
      </p:sp>
      <p:sp>
        <p:nvSpPr>
          <p:cNvPr id="105" name="Google Shape;105;p5"/>
          <p:cNvSpPr/>
          <p:nvPr/>
        </p:nvSpPr>
        <p:spPr>
          <a:xfrm>
            <a:off x="4693881" y="6794139"/>
            <a:ext cx="4192800" cy="1581900"/>
          </a:xfrm>
          <a:prstGeom prst="roundRect">
            <a:avLst>
              <a:gd name="adj" fmla="val 16667"/>
            </a:avLst>
          </a:prstGeom>
          <a:solidFill>
            <a:srgbClr val="486559"/>
          </a:solidFill>
          <a:ln w="25400" cap="flat" cmpd="sng">
            <a:solidFill>
              <a:srgbClr val="476559"/>
            </a:solidFill>
            <a:prstDash val="solid"/>
            <a:round/>
            <a:headEnd type="none" w="sm" len="sm"/>
            <a:tailEnd type="none" w="sm" len="sm"/>
          </a:ln>
        </p:spPr>
        <p:txBody>
          <a:bodyPr spcFirstLastPara="1" wrap="square" lIns="54175" tIns="54175" rIns="54175" bIns="54175" anchor="ctr" anchorCtr="0">
            <a:noAutofit/>
          </a:bodyPr>
          <a:lstStyle/>
          <a:p>
            <a:pPr marL="0" marR="0" lvl="0" indent="0" algn="ctr" rtl="0">
              <a:lnSpc>
                <a:spcPct val="100000"/>
              </a:lnSpc>
              <a:spcBef>
                <a:spcPts val="0"/>
              </a:spcBef>
              <a:spcAft>
                <a:spcPts val="0"/>
              </a:spcAft>
              <a:buClr>
                <a:srgbClr val="000000"/>
              </a:buClr>
              <a:buSzPts val="2400"/>
              <a:buFont typeface="Calibri"/>
              <a:buNone/>
            </a:pPr>
            <a:r>
              <a:rPr lang="pt-BR" sz="3000" b="1" i="0" u="none" strike="noStrike" cap="none">
                <a:solidFill>
                  <a:schemeClr val="lt2"/>
                </a:solidFill>
                <a:latin typeface="Calibri"/>
                <a:ea typeface="Calibri"/>
                <a:cs typeface="Calibri"/>
                <a:sym typeface="Calibri"/>
              </a:rPr>
              <a:t>Cirurgia exclusiva ou </a:t>
            </a:r>
            <a:endParaRPr>
              <a:solidFill>
                <a:schemeClr val="lt2"/>
              </a:solidFill>
            </a:endParaRPr>
          </a:p>
          <a:p>
            <a:pPr marL="0" marR="0" lvl="0" indent="0" algn="ctr" rtl="0">
              <a:lnSpc>
                <a:spcPct val="100000"/>
              </a:lnSpc>
              <a:spcBef>
                <a:spcPts val="0"/>
              </a:spcBef>
              <a:spcAft>
                <a:spcPts val="0"/>
              </a:spcAft>
              <a:buClr>
                <a:srgbClr val="000000"/>
              </a:buClr>
              <a:buSzPts val="2400"/>
              <a:buFont typeface="Calibri"/>
              <a:buNone/>
            </a:pPr>
            <a:r>
              <a:rPr lang="pt-BR" sz="3000" b="1" i="0" u="none" strike="noStrike" cap="none">
                <a:solidFill>
                  <a:schemeClr val="lt2"/>
                </a:solidFill>
                <a:latin typeface="Calibri"/>
                <a:ea typeface="Calibri"/>
                <a:cs typeface="Calibri"/>
                <a:sym typeface="Calibri"/>
              </a:rPr>
              <a:t>Cirurgia + QT</a:t>
            </a:r>
            <a:endParaRPr sz="3000" b="0" i="0" u="none" strike="noStrike" cap="none">
              <a:solidFill>
                <a:schemeClr val="lt2"/>
              </a:solidFill>
              <a:latin typeface="Arial"/>
              <a:ea typeface="Arial"/>
              <a:cs typeface="Arial"/>
              <a:sym typeface="Arial"/>
            </a:endParaRPr>
          </a:p>
        </p:txBody>
      </p:sp>
      <p:sp>
        <p:nvSpPr>
          <p:cNvPr id="106" name="Google Shape;106;p5"/>
          <p:cNvSpPr/>
          <p:nvPr/>
        </p:nvSpPr>
        <p:spPr>
          <a:xfrm>
            <a:off x="9089983" y="6794139"/>
            <a:ext cx="4192800" cy="1581900"/>
          </a:xfrm>
          <a:prstGeom prst="roundRect">
            <a:avLst>
              <a:gd name="adj" fmla="val 16667"/>
            </a:avLst>
          </a:prstGeom>
          <a:solidFill>
            <a:srgbClr val="486559"/>
          </a:solidFill>
          <a:ln w="25400" cap="flat" cmpd="sng">
            <a:solidFill>
              <a:srgbClr val="476559"/>
            </a:solidFill>
            <a:prstDash val="solid"/>
            <a:round/>
            <a:headEnd type="none" w="sm" len="sm"/>
            <a:tailEnd type="none" w="sm" len="sm"/>
          </a:ln>
        </p:spPr>
        <p:txBody>
          <a:bodyPr spcFirstLastPara="1" wrap="square" lIns="54175" tIns="54175" rIns="54175" bIns="54175" anchor="ctr" anchorCtr="0">
            <a:noAutofit/>
          </a:bodyPr>
          <a:lstStyle/>
          <a:p>
            <a:pPr marL="0" marR="0" lvl="0" indent="0" algn="ctr" rtl="0">
              <a:lnSpc>
                <a:spcPct val="100000"/>
              </a:lnSpc>
              <a:spcBef>
                <a:spcPts val="0"/>
              </a:spcBef>
              <a:spcAft>
                <a:spcPts val="0"/>
              </a:spcAft>
              <a:buClr>
                <a:srgbClr val="000000"/>
              </a:buClr>
              <a:buSzPts val="2400"/>
              <a:buFont typeface="Calibri"/>
              <a:buNone/>
            </a:pPr>
            <a:r>
              <a:rPr lang="pt-BR" sz="3000" b="1" i="0" u="none" strike="noStrike" cap="none">
                <a:solidFill>
                  <a:schemeClr val="lt2"/>
                </a:solidFill>
                <a:latin typeface="Calibri"/>
                <a:ea typeface="Calibri"/>
                <a:cs typeface="Calibri"/>
                <a:sym typeface="Calibri"/>
              </a:rPr>
              <a:t>Cirurgia + QT</a:t>
            </a:r>
            <a:endParaRPr sz="3000" b="0" i="0" u="none" strike="noStrike" cap="none">
              <a:solidFill>
                <a:schemeClr val="lt2"/>
              </a:solidFill>
              <a:latin typeface="Arial"/>
              <a:ea typeface="Arial"/>
              <a:cs typeface="Arial"/>
              <a:sym typeface="Arial"/>
            </a:endParaRPr>
          </a:p>
        </p:txBody>
      </p:sp>
      <p:sp>
        <p:nvSpPr>
          <p:cNvPr id="107" name="Google Shape;107;p5"/>
          <p:cNvSpPr/>
          <p:nvPr/>
        </p:nvSpPr>
        <p:spPr>
          <a:xfrm>
            <a:off x="13486085" y="6794138"/>
            <a:ext cx="4192800" cy="1581900"/>
          </a:xfrm>
          <a:prstGeom prst="roundRect">
            <a:avLst>
              <a:gd name="adj" fmla="val 16667"/>
            </a:avLst>
          </a:prstGeom>
          <a:solidFill>
            <a:srgbClr val="486559"/>
          </a:solidFill>
          <a:ln w="25400" cap="flat" cmpd="sng">
            <a:solidFill>
              <a:srgbClr val="476559"/>
            </a:solidFill>
            <a:prstDash val="solid"/>
            <a:round/>
            <a:headEnd type="none" w="sm" len="sm"/>
            <a:tailEnd type="none" w="sm" len="sm"/>
          </a:ln>
        </p:spPr>
        <p:txBody>
          <a:bodyPr spcFirstLastPara="1" wrap="square" lIns="54175" tIns="54175" rIns="54175" bIns="54175" anchor="ctr" anchorCtr="0">
            <a:noAutofit/>
          </a:bodyPr>
          <a:lstStyle/>
          <a:p>
            <a:pPr marL="0" marR="0" lvl="0" indent="0" algn="ctr" rtl="0">
              <a:lnSpc>
                <a:spcPct val="100000"/>
              </a:lnSpc>
              <a:spcBef>
                <a:spcPts val="0"/>
              </a:spcBef>
              <a:spcAft>
                <a:spcPts val="0"/>
              </a:spcAft>
              <a:buClr>
                <a:srgbClr val="000000"/>
              </a:buClr>
              <a:buSzPts val="2400"/>
              <a:buFont typeface="Calibri"/>
              <a:buNone/>
            </a:pPr>
            <a:r>
              <a:rPr lang="pt-BR" sz="3000" b="1" i="0" u="none" strike="noStrike" cap="none">
                <a:solidFill>
                  <a:schemeClr val="lt2"/>
                </a:solidFill>
                <a:latin typeface="Calibri"/>
                <a:ea typeface="Calibri"/>
                <a:cs typeface="Calibri"/>
                <a:sym typeface="Calibri"/>
              </a:rPr>
              <a:t>QT paliativa</a:t>
            </a:r>
            <a:endParaRPr sz="3000" b="0" i="0" u="none" strike="noStrike" cap="none">
              <a:solidFill>
                <a:schemeClr val="lt2"/>
              </a:solidFill>
              <a:latin typeface="Arial"/>
              <a:ea typeface="Arial"/>
              <a:cs typeface="Arial"/>
              <a:sym typeface="Arial"/>
            </a:endParaRPr>
          </a:p>
        </p:txBody>
      </p:sp>
      <p:sp>
        <p:nvSpPr>
          <p:cNvPr id="108" name="Google Shape;108;p5"/>
          <p:cNvSpPr txBox="1">
            <a:spLocks noGrp="1"/>
          </p:cNvSpPr>
          <p:nvPr>
            <p:ph type="body" idx="1"/>
          </p:nvPr>
        </p:nvSpPr>
        <p:spPr>
          <a:xfrm>
            <a:off x="435598" y="2194398"/>
            <a:ext cx="17416800" cy="711900"/>
          </a:xfrm>
          <a:prstGeom prst="rect">
            <a:avLst/>
          </a:prstGeom>
          <a:noFill/>
          <a:ln>
            <a:noFill/>
          </a:ln>
        </p:spPr>
        <p:txBody>
          <a:bodyPr spcFirstLastPara="1" wrap="square" lIns="91425" tIns="45700" rIns="91425" bIns="45700" anchor="t" anchorCtr="0">
            <a:noAutofit/>
          </a:bodyPr>
          <a:lstStyle/>
          <a:p>
            <a:pPr marL="0" lvl="0" indent="0" algn="l" rtl="0">
              <a:lnSpc>
                <a:spcPct val="120000"/>
              </a:lnSpc>
              <a:spcBef>
                <a:spcPts val="0"/>
              </a:spcBef>
              <a:spcAft>
                <a:spcPts val="0"/>
              </a:spcAft>
              <a:buClr>
                <a:srgbClr val="565755"/>
              </a:buClr>
              <a:buSzPts val="3000"/>
              <a:buNone/>
            </a:pPr>
            <a:r>
              <a:rPr lang="pt-BR" sz="3400" b="1"/>
              <a:t>Adenocarcinoma colorretal</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g2e06fb2ed34_0_12"/>
          <p:cNvSpPr txBox="1">
            <a:spLocks noGrp="1"/>
          </p:cNvSpPr>
          <p:nvPr>
            <p:ph type="ctrTitle"/>
          </p:nvPr>
        </p:nvSpPr>
        <p:spPr>
          <a:xfrm>
            <a:off x="556898" y="414426"/>
            <a:ext cx="11666100" cy="1216200"/>
          </a:xfrm>
          <a:prstGeom prst="rect">
            <a:avLst/>
          </a:prstGeom>
          <a:noFill/>
          <a:ln>
            <a:noFill/>
          </a:ln>
        </p:spPr>
        <p:txBody>
          <a:bodyPr spcFirstLastPara="1" wrap="square" lIns="91425" tIns="45700" rIns="91425" bIns="45700" anchor="t" anchorCtr="0">
            <a:noAutofit/>
          </a:bodyPr>
          <a:lstStyle/>
          <a:p>
            <a:pPr marL="0" lvl="0" indent="0" algn="l" rtl="0">
              <a:lnSpc>
                <a:spcPct val="131428"/>
              </a:lnSpc>
              <a:spcBef>
                <a:spcPts val="0"/>
              </a:spcBef>
              <a:spcAft>
                <a:spcPts val="0"/>
              </a:spcAft>
              <a:buClr>
                <a:srgbClr val="476559"/>
              </a:buClr>
              <a:buSzPts val="7000"/>
              <a:buFont typeface="Calibri"/>
              <a:buNone/>
            </a:pPr>
            <a:r>
              <a:rPr lang="pt-BR"/>
              <a:t>Introdução</a:t>
            </a:r>
            <a:endParaRPr/>
          </a:p>
        </p:txBody>
      </p:sp>
      <p:pic>
        <p:nvPicPr>
          <p:cNvPr id="114" name="Google Shape;114;g2e06fb2ed34_0_12"/>
          <p:cNvPicPr preferRelativeResize="0"/>
          <p:nvPr/>
        </p:nvPicPr>
        <p:blipFill rotWithShape="1">
          <a:blip r:embed="rId3">
            <a:alphaModFix/>
          </a:blip>
          <a:srcRect/>
          <a:stretch/>
        </p:blipFill>
        <p:spPr>
          <a:xfrm>
            <a:off x="1" y="1661040"/>
            <a:ext cx="2757715" cy="480167"/>
          </a:xfrm>
          <a:prstGeom prst="rect">
            <a:avLst/>
          </a:prstGeom>
          <a:noFill/>
          <a:ln>
            <a:noFill/>
          </a:ln>
        </p:spPr>
      </p:pic>
      <p:sp>
        <p:nvSpPr>
          <p:cNvPr id="115" name="Google Shape;115;g2e06fb2ed34_0_12"/>
          <p:cNvSpPr txBox="1"/>
          <p:nvPr/>
        </p:nvSpPr>
        <p:spPr>
          <a:xfrm>
            <a:off x="12012500" y="8810950"/>
            <a:ext cx="4294800" cy="9744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pt-BR" sz="1800" i="1">
                <a:solidFill>
                  <a:srgbClr val="565755"/>
                </a:solidFill>
                <a:latin typeface="Calibri"/>
                <a:ea typeface="Calibri"/>
                <a:cs typeface="Calibri"/>
                <a:sym typeface="Calibri"/>
              </a:rPr>
              <a:t>Ricciardiello, L. et al. Clin Cancer Res, 2005</a:t>
            </a:r>
            <a:endParaRPr sz="1800" i="1">
              <a:solidFill>
                <a:srgbClr val="565755"/>
              </a:solidFill>
              <a:latin typeface="Calibri"/>
              <a:ea typeface="Calibri"/>
              <a:cs typeface="Calibri"/>
              <a:sym typeface="Calibri"/>
            </a:endParaRPr>
          </a:p>
          <a:p>
            <a:pPr marL="0" lvl="0" indent="0" algn="r" rtl="0">
              <a:spcBef>
                <a:spcPts val="0"/>
              </a:spcBef>
              <a:spcAft>
                <a:spcPts val="0"/>
              </a:spcAft>
              <a:buNone/>
            </a:pPr>
            <a:r>
              <a:rPr lang="pt-BR" sz="1800" i="1">
                <a:solidFill>
                  <a:srgbClr val="565755"/>
                </a:solidFill>
                <a:latin typeface="Calibri"/>
                <a:ea typeface="Calibri"/>
                <a:cs typeface="Calibri"/>
                <a:sym typeface="Calibri"/>
              </a:rPr>
              <a:t>Sargent, DJ. et al. J Clin Oncol, 2010</a:t>
            </a:r>
            <a:endParaRPr sz="1800" i="1">
              <a:solidFill>
                <a:srgbClr val="565755"/>
              </a:solidFill>
              <a:latin typeface="Calibri"/>
              <a:ea typeface="Calibri"/>
              <a:cs typeface="Calibri"/>
              <a:sym typeface="Calibri"/>
            </a:endParaRPr>
          </a:p>
          <a:p>
            <a:pPr marL="0" lvl="0" indent="0" algn="r" rtl="0">
              <a:spcBef>
                <a:spcPts val="0"/>
              </a:spcBef>
              <a:spcAft>
                <a:spcPts val="0"/>
              </a:spcAft>
              <a:buNone/>
            </a:pPr>
            <a:r>
              <a:rPr lang="pt-BR" sz="1800" i="1">
                <a:solidFill>
                  <a:srgbClr val="565755"/>
                </a:solidFill>
                <a:latin typeface="Calibri"/>
                <a:ea typeface="Calibri"/>
                <a:cs typeface="Calibri"/>
                <a:sym typeface="Calibri"/>
              </a:rPr>
              <a:t>Popat S. et al. J Clin Oncol, 2005</a:t>
            </a:r>
            <a:endParaRPr sz="1800" i="1">
              <a:solidFill>
                <a:srgbClr val="565755"/>
              </a:solidFill>
              <a:latin typeface="Calibri"/>
              <a:ea typeface="Calibri"/>
              <a:cs typeface="Calibri"/>
              <a:sym typeface="Calibri"/>
            </a:endParaRPr>
          </a:p>
        </p:txBody>
      </p:sp>
      <p:sp>
        <p:nvSpPr>
          <p:cNvPr id="116" name="Google Shape;116;g2e06fb2ed34_0_12"/>
          <p:cNvSpPr/>
          <p:nvPr/>
        </p:nvSpPr>
        <p:spPr>
          <a:xfrm>
            <a:off x="1432500" y="2765213"/>
            <a:ext cx="15423000" cy="1315800"/>
          </a:xfrm>
          <a:prstGeom prst="roundRect">
            <a:avLst>
              <a:gd name="adj" fmla="val 16667"/>
            </a:avLst>
          </a:prstGeom>
          <a:noFill/>
          <a:ln w="25400" cap="flat" cmpd="sng">
            <a:solidFill>
              <a:srgbClr val="476559"/>
            </a:solidFill>
            <a:prstDash val="solid"/>
            <a:round/>
            <a:headEnd type="none" w="sm" len="sm"/>
            <a:tailEnd type="none" w="sm" len="sm"/>
          </a:ln>
        </p:spPr>
        <p:txBody>
          <a:bodyPr spcFirstLastPara="1" wrap="square" lIns="54175" tIns="54175" rIns="54175" bIns="54175" anchor="ctr" anchorCtr="0">
            <a:noAutofit/>
          </a:bodyPr>
          <a:lstStyle/>
          <a:p>
            <a:pPr marL="0" lvl="0" indent="0" algn="l" rtl="0">
              <a:spcBef>
                <a:spcPts val="0"/>
              </a:spcBef>
              <a:spcAft>
                <a:spcPts val="0"/>
              </a:spcAft>
              <a:buNone/>
            </a:pPr>
            <a:r>
              <a:rPr lang="pt-BR" sz="3000" dirty="0">
                <a:solidFill>
                  <a:srgbClr val="565755"/>
                </a:solidFill>
                <a:latin typeface="Calibri"/>
                <a:ea typeface="Calibri"/>
                <a:cs typeface="Calibri"/>
                <a:sym typeface="Calibri"/>
              </a:rPr>
              <a:t>A base do tratamento quimioterápico de primeira linha são as </a:t>
            </a:r>
            <a:r>
              <a:rPr lang="pt-BR" sz="3000" b="1" dirty="0">
                <a:solidFill>
                  <a:srgbClr val="565755"/>
                </a:solidFill>
                <a:latin typeface="Calibri"/>
                <a:ea typeface="Calibri"/>
                <a:cs typeface="Calibri"/>
                <a:sym typeface="Calibri"/>
              </a:rPr>
              <a:t>fluoropirimidinas</a:t>
            </a:r>
            <a:r>
              <a:rPr lang="pt-BR" sz="3000" dirty="0">
                <a:solidFill>
                  <a:srgbClr val="565755"/>
                </a:solidFill>
                <a:latin typeface="Calibri"/>
                <a:ea typeface="Calibri"/>
                <a:cs typeface="Calibri"/>
                <a:sym typeface="Calibri"/>
              </a:rPr>
              <a:t> - inibição de Timidilato Sintetase.</a:t>
            </a:r>
            <a:endParaRPr sz="3200" b="0" i="0" u="none" strike="noStrike" cap="none" dirty="0">
              <a:solidFill>
                <a:srgbClr val="565755"/>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20"/>
        <p:cNvGrpSpPr/>
        <p:nvPr/>
      </p:nvGrpSpPr>
      <p:grpSpPr>
        <a:xfrm>
          <a:off x="0" y="0"/>
          <a:ext cx="0" cy="0"/>
          <a:chOff x="0" y="0"/>
          <a:chExt cx="0" cy="0"/>
        </a:xfrm>
      </p:grpSpPr>
      <p:sp>
        <p:nvSpPr>
          <p:cNvPr id="121" name="Google Shape;121;g2e06fb2ed34_0_21"/>
          <p:cNvSpPr txBox="1"/>
          <p:nvPr/>
        </p:nvSpPr>
        <p:spPr>
          <a:xfrm>
            <a:off x="14385075" y="9386250"/>
            <a:ext cx="3568200" cy="733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pt-BR" sz="2000">
                <a:solidFill>
                  <a:srgbClr val="565755"/>
                </a:solidFill>
                <a:latin typeface="Calibri"/>
                <a:ea typeface="Calibri"/>
                <a:cs typeface="Calibri"/>
                <a:sym typeface="Calibri"/>
              </a:rPr>
              <a:t>Sabeti Aghabozorgi A. et al. </a:t>
            </a:r>
            <a:endParaRPr sz="2000">
              <a:solidFill>
                <a:srgbClr val="565755"/>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pt-BR" sz="2000">
                <a:solidFill>
                  <a:srgbClr val="565755"/>
                </a:solidFill>
                <a:latin typeface="Calibri"/>
                <a:ea typeface="Calibri"/>
                <a:cs typeface="Calibri"/>
                <a:sym typeface="Calibri"/>
              </a:rPr>
              <a:t>World J Gastrointest Oncol 2020</a:t>
            </a:r>
            <a:endParaRPr sz="200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g2e075cfee7a_0_22"/>
          <p:cNvSpPr txBox="1">
            <a:spLocks noGrp="1"/>
          </p:cNvSpPr>
          <p:nvPr>
            <p:ph type="ctrTitle"/>
          </p:nvPr>
        </p:nvSpPr>
        <p:spPr>
          <a:xfrm>
            <a:off x="556898" y="414426"/>
            <a:ext cx="11666100" cy="1216200"/>
          </a:xfrm>
          <a:prstGeom prst="rect">
            <a:avLst/>
          </a:prstGeom>
          <a:noFill/>
          <a:ln>
            <a:noFill/>
          </a:ln>
        </p:spPr>
        <p:txBody>
          <a:bodyPr spcFirstLastPara="1" wrap="square" lIns="91425" tIns="45700" rIns="91425" bIns="45700" anchor="t" anchorCtr="0">
            <a:noAutofit/>
          </a:bodyPr>
          <a:lstStyle/>
          <a:p>
            <a:pPr marL="0" lvl="0" indent="0" algn="l" rtl="0">
              <a:lnSpc>
                <a:spcPct val="131428"/>
              </a:lnSpc>
              <a:spcBef>
                <a:spcPts val="0"/>
              </a:spcBef>
              <a:spcAft>
                <a:spcPts val="0"/>
              </a:spcAft>
              <a:buClr>
                <a:srgbClr val="476559"/>
              </a:buClr>
              <a:buSzPts val="7000"/>
              <a:buFont typeface="Calibri"/>
              <a:buNone/>
            </a:pPr>
            <a:r>
              <a:rPr lang="pt-BR"/>
              <a:t>Introdução</a:t>
            </a:r>
            <a:endParaRPr/>
          </a:p>
        </p:txBody>
      </p:sp>
      <p:pic>
        <p:nvPicPr>
          <p:cNvPr id="135" name="Google Shape;135;g2e075cfee7a_0_22"/>
          <p:cNvPicPr preferRelativeResize="0"/>
          <p:nvPr/>
        </p:nvPicPr>
        <p:blipFill rotWithShape="1">
          <a:blip r:embed="rId3">
            <a:alphaModFix/>
          </a:blip>
          <a:srcRect/>
          <a:stretch/>
        </p:blipFill>
        <p:spPr>
          <a:xfrm>
            <a:off x="1" y="1661040"/>
            <a:ext cx="2757715" cy="480167"/>
          </a:xfrm>
          <a:prstGeom prst="rect">
            <a:avLst/>
          </a:prstGeom>
          <a:noFill/>
          <a:ln>
            <a:noFill/>
          </a:ln>
        </p:spPr>
      </p:pic>
      <p:sp>
        <p:nvSpPr>
          <p:cNvPr id="136" name="Google Shape;136;g2e075cfee7a_0_22"/>
          <p:cNvSpPr txBox="1"/>
          <p:nvPr/>
        </p:nvSpPr>
        <p:spPr>
          <a:xfrm>
            <a:off x="12012500" y="8810950"/>
            <a:ext cx="4294800" cy="9744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pt-BR" sz="1800" i="1">
                <a:solidFill>
                  <a:srgbClr val="565755"/>
                </a:solidFill>
                <a:latin typeface="Calibri"/>
                <a:ea typeface="Calibri"/>
                <a:cs typeface="Calibri"/>
                <a:sym typeface="Calibri"/>
              </a:rPr>
              <a:t>Ricciardiello, L. et al. Clin Cancer Res, 2005</a:t>
            </a:r>
            <a:endParaRPr sz="1800" i="1">
              <a:solidFill>
                <a:srgbClr val="565755"/>
              </a:solidFill>
              <a:latin typeface="Calibri"/>
              <a:ea typeface="Calibri"/>
              <a:cs typeface="Calibri"/>
              <a:sym typeface="Calibri"/>
            </a:endParaRPr>
          </a:p>
          <a:p>
            <a:pPr marL="0" lvl="0" indent="0" algn="r" rtl="0">
              <a:spcBef>
                <a:spcPts val="0"/>
              </a:spcBef>
              <a:spcAft>
                <a:spcPts val="0"/>
              </a:spcAft>
              <a:buNone/>
            </a:pPr>
            <a:r>
              <a:rPr lang="pt-BR" sz="1800" i="1">
                <a:solidFill>
                  <a:srgbClr val="565755"/>
                </a:solidFill>
                <a:latin typeface="Calibri"/>
                <a:ea typeface="Calibri"/>
                <a:cs typeface="Calibri"/>
                <a:sym typeface="Calibri"/>
              </a:rPr>
              <a:t>Sargent, DJ. et al. J Clin Oncol, 2010</a:t>
            </a:r>
            <a:endParaRPr sz="1800" i="1">
              <a:solidFill>
                <a:srgbClr val="565755"/>
              </a:solidFill>
              <a:latin typeface="Calibri"/>
              <a:ea typeface="Calibri"/>
              <a:cs typeface="Calibri"/>
              <a:sym typeface="Calibri"/>
            </a:endParaRPr>
          </a:p>
          <a:p>
            <a:pPr marL="0" lvl="0" indent="0" algn="r" rtl="0">
              <a:spcBef>
                <a:spcPts val="0"/>
              </a:spcBef>
              <a:spcAft>
                <a:spcPts val="0"/>
              </a:spcAft>
              <a:buNone/>
            </a:pPr>
            <a:r>
              <a:rPr lang="pt-BR" sz="1800" i="1">
                <a:solidFill>
                  <a:srgbClr val="565755"/>
                </a:solidFill>
                <a:latin typeface="Calibri"/>
                <a:ea typeface="Calibri"/>
                <a:cs typeface="Calibri"/>
                <a:sym typeface="Calibri"/>
              </a:rPr>
              <a:t>Popat S. et al. J Clin Oncol, 2005</a:t>
            </a:r>
            <a:endParaRPr sz="1800" i="1">
              <a:solidFill>
                <a:srgbClr val="565755"/>
              </a:solidFill>
              <a:latin typeface="Calibri"/>
              <a:ea typeface="Calibri"/>
              <a:cs typeface="Calibri"/>
              <a:sym typeface="Calibri"/>
            </a:endParaRPr>
          </a:p>
        </p:txBody>
      </p:sp>
      <p:sp>
        <p:nvSpPr>
          <p:cNvPr id="137" name="Google Shape;137;g2e075cfee7a_0_22"/>
          <p:cNvSpPr/>
          <p:nvPr/>
        </p:nvSpPr>
        <p:spPr>
          <a:xfrm>
            <a:off x="1432500" y="2765213"/>
            <a:ext cx="15423000" cy="1315800"/>
          </a:xfrm>
          <a:prstGeom prst="roundRect">
            <a:avLst>
              <a:gd name="adj" fmla="val 16667"/>
            </a:avLst>
          </a:prstGeom>
          <a:noFill/>
          <a:ln w="25400" cap="flat" cmpd="sng">
            <a:solidFill>
              <a:srgbClr val="476559"/>
            </a:solidFill>
            <a:prstDash val="solid"/>
            <a:round/>
            <a:headEnd type="none" w="sm" len="sm"/>
            <a:tailEnd type="none" w="sm" len="sm"/>
          </a:ln>
        </p:spPr>
        <p:txBody>
          <a:bodyPr spcFirstLastPara="1" wrap="square" lIns="54175" tIns="54175" rIns="54175" bIns="54175" anchor="ctr" anchorCtr="0">
            <a:noAutofit/>
          </a:bodyPr>
          <a:lstStyle/>
          <a:p>
            <a:pPr marL="0" lvl="0" indent="0" algn="l" rtl="0">
              <a:spcBef>
                <a:spcPts val="0"/>
              </a:spcBef>
              <a:spcAft>
                <a:spcPts val="0"/>
              </a:spcAft>
              <a:buNone/>
            </a:pPr>
            <a:r>
              <a:rPr lang="pt-BR" sz="3000" dirty="0">
                <a:solidFill>
                  <a:srgbClr val="565755"/>
                </a:solidFill>
                <a:latin typeface="Calibri"/>
                <a:ea typeface="Calibri"/>
                <a:cs typeface="Calibri"/>
                <a:sym typeface="Calibri"/>
              </a:rPr>
              <a:t>A base do tratamento quimioterápico de primeira linha são as </a:t>
            </a:r>
            <a:r>
              <a:rPr lang="pt-BR" sz="3000" b="1" dirty="0">
                <a:solidFill>
                  <a:srgbClr val="565755"/>
                </a:solidFill>
                <a:latin typeface="Calibri"/>
                <a:ea typeface="Calibri"/>
                <a:cs typeface="Calibri"/>
                <a:sym typeface="Calibri"/>
              </a:rPr>
              <a:t>fluoropirimidinas (FP)</a:t>
            </a:r>
            <a:r>
              <a:rPr lang="pt-BR" sz="3000" dirty="0">
                <a:solidFill>
                  <a:srgbClr val="565755"/>
                </a:solidFill>
                <a:latin typeface="Calibri"/>
                <a:ea typeface="Calibri"/>
                <a:cs typeface="Calibri"/>
                <a:sym typeface="Calibri"/>
              </a:rPr>
              <a:t> - inibição de Timidilato Sintetase.</a:t>
            </a:r>
            <a:endParaRPr sz="3200" b="0" i="0" u="none" strike="noStrike" cap="none" dirty="0">
              <a:solidFill>
                <a:srgbClr val="565755"/>
              </a:solidFill>
              <a:latin typeface="Arial"/>
              <a:ea typeface="Arial"/>
              <a:cs typeface="Arial"/>
              <a:sym typeface="Arial"/>
            </a:endParaRPr>
          </a:p>
        </p:txBody>
      </p:sp>
      <p:sp>
        <p:nvSpPr>
          <p:cNvPr id="138" name="Google Shape;138;g2e075cfee7a_0_22"/>
          <p:cNvSpPr/>
          <p:nvPr/>
        </p:nvSpPr>
        <p:spPr>
          <a:xfrm>
            <a:off x="1432500" y="4817488"/>
            <a:ext cx="15423000" cy="1314000"/>
          </a:xfrm>
          <a:prstGeom prst="roundRect">
            <a:avLst>
              <a:gd name="adj" fmla="val 16667"/>
            </a:avLst>
          </a:prstGeom>
          <a:noFill/>
          <a:ln w="25400" cap="flat" cmpd="sng">
            <a:solidFill>
              <a:srgbClr val="476559"/>
            </a:solidFill>
            <a:prstDash val="solid"/>
            <a:round/>
            <a:headEnd type="none" w="sm" len="sm"/>
            <a:tailEnd type="none" w="sm" len="sm"/>
          </a:ln>
        </p:spPr>
        <p:txBody>
          <a:bodyPr spcFirstLastPara="1" wrap="square" lIns="54175" tIns="54175" rIns="54175" bIns="54175" anchor="ctr" anchorCtr="0">
            <a:noAutofit/>
          </a:bodyPr>
          <a:lstStyle/>
          <a:p>
            <a:pPr marL="0" lvl="0" indent="0" algn="l" rtl="0">
              <a:spcBef>
                <a:spcPts val="0"/>
              </a:spcBef>
              <a:spcAft>
                <a:spcPts val="0"/>
              </a:spcAft>
              <a:buNone/>
            </a:pPr>
            <a:r>
              <a:rPr lang="pt-BR" sz="3000">
                <a:solidFill>
                  <a:srgbClr val="565755"/>
                </a:solidFill>
                <a:latin typeface="Calibri"/>
                <a:ea typeface="Calibri"/>
                <a:cs typeface="Calibri"/>
                <a:sym typeface="Calibri"/>
              </a:rPr>
              <a:t>Instabilidade de microssatélites (MSI), tem efeito preditor negativo de resposta às FP.</a:t>
            </a:r>
            <a:endParaRPr sz="3200">
              <a:solidFill>
                <a:srgbClr val="565755"/>
              </a:solidFill>
              <a:latin typeface="Calibri"/>
              <a:ea typeface="Calibri"/>
              <a:cs typeface="Calibri"/>
              <a:sym typeface="Calibri"/>
            </a:endParaRPr>
          </a:p>
        </p:txBody>
      </p:sp>
      <p:sp>
        <p:nvSpPr>
          <p:cNvPr id="139" name="Google Shape;139;g2e075cfee7a_0_22"/>
          <p:cNvSpPr/>
          <p:nvPr/>
        </p:nvSpPr>
        <p:spPr>
          <a:xfrm>
            <a:off x="1432500" y="6867975"/>
            <a:ext cx="15423000" cy="1314000"/>
          </a:xfrm>
          <a:prstGeom prst="roundRect">
            <a:avLst>
              <a:gd name="adj" fmla="val 16667"/>
            </a:avLst>
          </a:prstGeom>
          <a:noFill/>
          <a:ln w="25400" cap="flat" cmpd="sng">
            <a:solidFill>
              <a:srgbClr val="476559"/>
            </a:solidFill>
            <a:prstDash val="solid"/>
            <a:round/>
            <a:headEnd type="none" w="sm" len="sm"/>
            <a:tailEnd type="none" w="sm" len="sm"/>
          </a:ln>
        </p:spPr>
        <p:txBody>
          <a:bodyPr spcFirstLastPara="1" wrap="square" lIns="54175" tIns="54175" rIns="54175" bIns="54175" anchor="ctr" anchorCtr="0">
            <a:noAutofit/>
          </a:bodyPr>
          <a:lstStyle/>
          <a:p>
            <a:pPr marL="0" lvl="0" indent="0" algn="l" rtl="0">
              <a:spcBef>
                <a:spcPts val="0"/>
              </a:spcBef>
              <a:spcAft>
                <a:spcPts val="0"/>
              </a:spcAft>
              <a:buNone/>
            </a:pPr>
            <a:r>
              <a:rPr lang="pt-BR" sz="3000" dirty="0">
                <a:solidFill>
                  <a:srgbClr val="565755"/>
                </a:solidFill>
                <a:latin typeface="Calibri"/>
                <a:ea typeface="Calibri"/>
                <a:cs typeface="Calibri"/>
                <a:sym typeface="Calibri"/>
              </a:rPr>
              <a:t>Alguns estudos têm associado a presença de hiperexpressão de Timidilato Sintetase (TS) tumoral e deficiência das enzimas de reparo do DNA.</a:t>
            </a:r>
            <a:endParaRPr sz="3200" dirty="0">
              <a:solidFill>
                <a:srgbClr val="565755"/>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g2e06fb2ed34_0_0"/>
          <p:cNvSpPr txBox="1">
            <a:spLocks noGrp="1"/>
          </p:cNvSpPr>
          <p:nvPr>
            <p:ph type="ctrTitle"/>
          </p:nvPr>
        </p:nvSpPr>
        <p:spPr>
          <a:xfrm>
            <a:off x="556898" y="414000"/>
            <a:ext cx="11666100" cy="1216200"/>
          </a:xfrm>
          <a:prstGeom prst="rect">
            <a:avLst/>
          </a:prstGeom>
          <a:noFill/>
          <a:ln>
            <a:noFill/>
          </a:ln>
        </p:spPr>
        <p:txBody>
          <a:bodyPr spcFirstLastPara="1" wrap="square" lIns="91425" tIns="45700" rIns="91425" bIns="45700" anchor="t" anchorCtr="0">
            <a:noAutofit/>
          </a:bodyPr>
          <a:lstStyle/>
          <a:p>
            <a:pPr marL="0" lvl="0" indent="0" algn="l" rtl="0">
              <a:lnSpc>
                <a:spcPct val="131428"/>
              </a:lnSpc>
              <a:spcBef>
                <a:spcPts val="0"/>
              </a:spcBef>
              <a:spcAft>
                <a:spcPts val="0"/>
              </a:spcAft>
              <a:buClr>
                <a:srgbClr val="476559"/>
              </a:buClr>
              <a:buSzPts val="7000"/>
              <a:buFont typeface="Calibri"/>
              <a:buNone/>
            </a:pPr>
            <a:r>
              <a:rPr lang="pt-BR"/>
              <a:t>Objetivos</a:t>
            </a:r>
            <a:endParaRPr/>
          </a:p>
        </p:txBody>
      </p:sp>
      <p:pic>
        <p:nvPicPr>
          <p:cNvPr id="145" name="Google Shape;145;g2e06fb2ed34_0_0"/>
          <p:cNvPicPr preferRelativeResize="0"/>
          <p:nvPr/>
        </p:nvPicPr>
        <p:blipFill rotWithShape="1">
          <a:blip r:embed="rId3">
            <a:alphaModFix/>
          </a:blip>
          <a:srcRect/>
          <a:stretch/>
        </p:blipFill>
        <p:spPr>
          <a:xfrm>
            <a:off x="1" y="1661040"/>
            <a:ext cx="2757715" cy="480167"/>
          </a:xfrm>
          <a:prstGeom prst="rect">
            <a:avLst/>
          </a:prstGeom>
          <a:noFill/>
          <a:ln>
            <a:noFill/>
          </a:ln>
        </p:spPr>
      </p:pic>
      <p:sp>
        <p:nvSpPr>
          <p:cNvPr id="146" name="Google Shape;146;g2e06fb2ed34_0_0"/>
          <p:cNvSpPr/>
          <p:nvPr/>
        </p:nvSpPr>
        <p:spPr>
          <a:xfrm>
            <a:off x="1432500" y="2719350"/>
            <a:ext cx="15423000" cy="2159700"/>
          </a:xfrm>
          <a:prstGeom prst="roundRect">
            <a:avLst>
              <a:gd name="adj" fmla="val 16667"/>
            </a:avLst>
          </a:prstGeom>
          <a:solidFill>
            <a:srgbClr val="486559"/>
          </a:solidFill>
          <a:ln w="25400" cap="flat" cmpd="sng">
            <a:solidFill>
              <a:srgbClr val="476559"/>
            </a:solidFill>
            <a:prstDash val="solid"/>
            <a:round/>
            <a:headEnd type="none" w="sm" len="sm"/>
            <a:tailEnd type="none" w="sm" len="sm"/>
          </a:ln>
        </p:spPr>
        <p:txBody>
          <a:bodyPr spcFirstLastPara="1" wrap="square" lIns="54175" tIns="54175" rIns="54175" bIns="54175" anchor="ctr" anchorCtr="0">
            <a:noAutofit/>
          </a:bodyPr>
          <a:lstStyle/>
          <a:p>
            <a:pPr marL="0" marR="0" lvl="0" indent="0" algn="ctr" rtl="0">
              <a:lnSpc>
                <a:spcPct val="100000"/>
              </a:lnSpc>
              <a:spcBef>
                <a:spcPts val="0"/>
              </a:spcBef>
              <a:spcAft>
                <a:spcPts val="0"/>
              </a:spcAft>
              <a:buClr>
                <a:srgbClr val="000000"/>
              </a:buClr>
              <a:buSzPts val="2400"/>
              <a:buFont typeface="Calibri"/>
              <a:buNone/>
            </a:pPr>
            <a:r>
              <a:rPr lang="pt-BR" sz="3200" dirty="0">
                <a:solidFill>
                  <a:schemeClr val="lt2"/>
                </a:solidFill>
                <a:latin typeface="Calibri"/>
                <a:ea typeface="Calibri"/>
                <a:cs typeface="Calibri"/>
                <a:sym typeface="Calibri"/>
              </a:rPr>
              <a:t>Avaliar expressão imuno-histoquímica de </a:t>
            </a:r>
            <a:r>
              <a:rPr lang="pt-BR" sz="3200" dirty="0" err="1">
                <a:solidFill>
                  <a:schemeClr val="lt2"/>
                </a:solidFill>
                <a:latin typeface="Calibri"/>
                <a:ea typeface="Calibri"/>
                <a:cs typeface="Calibri"/>
                <a:sym typeface="Calibri"/>
              </a:rPr>
              <a:t>timidilato</a:t>
            </a:r>
            <a:r>
              <a:rPr lang="pt-BR" sz="3200" dirty="0">
                <a:solidFill>
                  <a:schemeClr val="lt2"/>
                </a:solidFill>
                <a:latin typeface="Calibri"/>
                <a:ea typeface="Calibri"/>
                <a:cs typeface="Calibri"/>
                <a:sym typeface="Calibri"/>
              </a:rPr>
              <a:t> </a:t>
            </a:r>
            <a:r>
              <a:rPr lang="pt-BR" sz="3200" dirty="0" err="1">
                <a:solidFill>
                  <a:schemeClr val="lt2"/>
                </a:solidFill>
                <a:latin typeface="Calibri"/>
                <a:ea typeface="Calibri"/>
                <a:cs typeface="Calibri"/>
                <a:sym typeface="Calibri"/>
              </a:rPr>
              <a:t>sintetase</a:t>
            </a:r>
            <a:r>
              <a:rPr lang="pt-BR" sz="3200" dirty="0">
                <a:solidFill>
                  <a:schemeClr val="lt2"/>
                </a:solidFill>
                <a:latin typeface="Calibri"/>
                <a:ea typeface="Calibri"/>
                <a:cs typeface="Calibri"/>
                <a:sym typeface="Calibri"/>
              </a:rPr>
              <a:t> (TS) em pacientes com CCR com e sem perda de expressão das enzimas de reparo do DNA e sua associação com resposta à terapia baseada em fluoropirimidinas.</a:t>
            </a:r>
            <a:endParaRPr sz="3200" dirty="0">
              <a:solidFill>
                <a:schemeClr val="lt2"/>
              </a:solidFill>
              <a:latin typeface="Calibri"/>
              <a:ea typeface="Calibri"/>
              <a:cs typeface="Calibri"/>
              <a:sym typeface="Calibri"/>
            </a:endParaRPr>
          </a:p>
        </p:txBody>
      </p:sp>
      <p:sp>
        <p:nvSpPr>
          <p:cNvPr id="147" name="Google Shape;147;g2e06fb2ed34_0_0"/>
          <p:cNvSpPr/>
          <p:nvPr/>
        </p:nvSpPr>
        <p:spPr>
          <a:xfrm>
            <a:off x="1432500" y="5724338"/>
            <a:ext cx="15423000" cy="1455600"/>
          </a:xfrm>
          <a:prstGeom prst="roundRect">
            <a:avLst>
              <a:gd name="adj" fmla="val 16667"/>
            </a:avLst>
          </a:prstGeom>
          <a:noFill/>
          <a:ln w="25400" cap="flat" cmpd="sng">
            <a:solidFill>
              <a:srgbClr val="476559"/>
            </a:solidFill>
            <a:prstDash val="solid"/>
            <a:round/>
            <a:headEnd type="none" w="sm" len="sm"/>
            <a:tailEnd type="none" w="sm" len="sm"/>
          </a:ln>
        </p:spPr>
        <p:txBody>
          <a:bodyPr spcFirstLastPara="1" wrap="square" lIns="54175" tIns="54175" rIns="54175" bIns="54175" anchor="ctr" anchorCtr="0">
            <a:noAutofit/>
          </a:bodyPr>
          <a:lstStyle/>
          <a:p>
            <a:pPr marL="0" lvl="0" indent="0" algn="l" rtl="0">
              <a:lnSpc>
                <a:spcPct val="115000"/>
              </a:lnSpc>
              <a:spcBef>
                <a:spcPts val="1200"/>
              </a:spcBef>
              <a:spcAft>
                <a:spcPts val="1200"/>
              </a:spcAft>
              <a:buClr>
                <a:schemeClr val="dk1"/>
              </a:buClr>
              <a:buSzPts val="1100"/>
              <a:buFont typeface="Arial"/>
              <a:buNone/>
            </a:pPr>
            <a:r>
              <a:rPr lang="pt-BR" sz="3200" dirty="0">
                <a:solidFill>
                  <a:srgbClr val="565755"/>
                </a:solidFill>
                <a:latin typeface="Calibri"/>
                <a:ea typeface="Calibri"/>
                <a:cs typeface="Calibri"/>
                <a:sym typeface="Calibri"/>
              </a:rPr>
              <a:t>Avaliar </a:t>
            </a:r>
            <a:r>
              <a:rPr lang="pt-BR" sz="3200" dirty="0" err="1">
                <a:solidFill>
                  <a:srgbClr val="565755"/>
                </a:solidFill>
                <a:latin typeface="Calibri"/>
                <a:ea typeface="Calibri"/>
                <a:cs typeface="Calibri"/>
                <a:sym typeface="Calibri"/>
              </a:rPr>
              <a:t>associação</a:t>
            </a:r>
            <a:r>
              <a:rPr lang="pt-BR" sz="3200" dirty="0">
                <a:solidFill>
                  <a:srgbClr val="565755"/>
                </a:solidFill>
                <a:latin typeface="Calibri"/>
                <a:ea typeface="Calibri"/>
                <a:cs typeface="Calibri"/>
                <a:sym typeface="Calibri"/>
              </a:rPr>
              <a:t> entre </a:t>
            </a:r>
            <a:r>
              <a:rPr lang="pt-BR" sz="3200" dirty="0" err="1">
                <a:solidFill>
                  <a:srgbClr val="565755"/>
                </a:solidFill>
                <a:latin typeface="Calibri"/>
                <a:ea typeface="Calibri"/>
                <a:cs typeface="Calibri"/>
                <a:sym typeface="Calibri"/>
              </a:rPr>
              <a:t>expressão</a:t>
            </a:r>
            <a:r>
              <a:rPr lang="pt-BR" sz="3200" dirty="0">
                <a:solidFill>
                  <a:srgbClr val="565755"/>
                </a:solidFill>
                <a:latin typeface="Calibri"/>
                <a:ea typeface="Calibri"/>
                <a:cs typeface="Calibri"/>
                <a:sym typeface="Calibri"/>
              </a:rPr>
              <a:t> de TS, </a:t>
            </a:r>
            <a:r>
              <a:rPr lang="pt-BR" sz="3200" dirty="0" err="1">
                <a:solidFill>
                  <a:srgbClr val="565755"/>
                </a:solidFill>
                <a:latin typeface="Calibri"/>
                <a:ea typeface="Calibri"/>
                <a:cs typeface="Calibri"/>
                <a:sym typeface="Calibri"/>
              </a:rPr>
              <a:t>fenótipo</a:t>
            </a:r>
            <a:r>
              <a:rPr lang="pt-BR" sz="3200" dirty="0">
                <a:solidFill>
                  <a:srgbClr val="565755"/>
                </a:solidFill>
                <a:latin typeface="Calibri"/>
                <a:ea typeface="Calibri"/>
                <a:cs typeface="Calibri"/>
                <a:sym typeface="Calibri"/>
              </a:rPr>
              <a:t> MSI e sobrevida livre de </a:t>
            </a:r>
            <a:r>
              <a:rPr lang="pt-BR" sz="3200" dirty="0" err="1">
                <a:solidFill>
                  <a:srgbClr val="565755"/>
                </a:solidFill>
                <a:latin typeface="Calibri"/>
                <a:ea typeface="Calibri"/>
                <a:cs typeface="Calibri"/>
                <a:sym typeface="Calibri"/>
              </a:rPr>
              <a:t>doença</a:t>
            </a:r>
            <a:r>
              <a:rPr lang="pt-BR" sz="3200" dirty="0">
                <a:solidFill>
                  <a:srgbClr val="565755"/>
                </a:solidFill>
                <a:latin typeface="Calibri"/>
                <a:ea typeface="Calibri"/>
                <a:cs typeface="Calibri"/>
                <a:sym typeface="Calibri"/>
              </a:rPr>
              <a:t> (SLD) em pacientes com CCR nos </a:t>
            </a:r>
            <a:r>
              <a:rPr lang="pt-BR" sz="3200" dirty="0" err="1">
                <a:solidFill>
                  <a:srgbClr val="565755"/>
                </a:solidFill>
                <a:latin typeface="Calibri"/>
                <a:ea typeface="Calibri"/>
                <a:cs typeface="Calibri"/>
                <a:sym typeface="Calibri"/>
              </a:rPr>
              <a:t>Estágios</a:t>
            </a:r>
            <a:r>
              <a:rPr lang="pt-BR" sz="3200" dirty="0">
                <a:solidFill>
                  <a:srgbClr val="565755"/>
                </a:solidFill>
                <a:latin typeface="Calibri"/>
                <a:ea typeface="Calibri"/>
                <a:cs typeface="Calibri"/>
                <a:sym typeface="Calibri"/>
              </a:rPr>
              <a:t> II e III.</a:t>
            </a:r>
            <a:endParaRPr sz="3200" dirty="0">
              <a:solidFill>
                <a:srgbClr val="565755"/>
              </a:solidFill>
              <a:latin typeface="Calibri"/>
              <a:ea typeface="Calibri"/>
              <a:cs typeface="Calibri"/>
              <a:sym typeface="Calibri"/>
            </a:endParaRPr>
          </a:p>
        </p:txBody>
      </p:sp>
      <p:sp>
        <p:nvSpPr>
          <p:cNvPr id="148" name="Google Shape;148;g2e06fb2ed34_0_0"/>
          <p:cNvSpPr/>
          <p:nvPr/>
        </p:nvSpPr>
        <p:spPr>
          <a:xfrm>
            <a:off x="1432500" y="7440725"/>
            <a:ext cx="15423000" cy="1455600"/>
          </a:xfrm>
          <a:prstGeom prst="roundRect">
            <a:avLst>
              <a:gd name="adj" fmla="val 16667"/>
            </a:avLst>
          </a:prstGeom>
          <a:noFill/>
          <a:ln w="25400" cap="flat" cmpd="sng">
            <a:solidFill>
              <a:srgbClr val="476559"/>
            </a:solidFill>
            <a:prstDash val="solid"/>
            <a:round/>
            <a:headEnd type="none" w="sm" len="sm"/>
            <a:tailEnd type="none" w="sm" len="sm"/>
          </a:ln>
        </p:spPr>
        <p:txBody>
          <a:bodyPr spcFirstLastPara="1" wrap="square" lIns="54175" tIns="54175" rIns="54175" bIns="54175" anchor="ctr" anchorCtr="0">
            <a:noAutofit/>
          </a:bodyPr>
          <a:lstStyle/>
          <a:p>
            <a:pPr lvl="0">
              <a:lnSpc>
                <a:spcPct val="115000"/>
              </a:lnSpc>
              <a:spcBef>
                <a:spcPts val="1200"/>
              </a:spcBef>
              <a:spcAft>
                <a:spcPts val="1200"/>
              </a:spcAft>
              <a:buClr>
                <a:schemeClr val="dk1"/>
              </a:buClr>
              <a:buSzPts val="1100"/>
            </a:pPr>
            <a:r>
              <a:rPr lang="pt-BR" sz="3200" dirty="0">
                <a:solidFill>
                  <a:srgbClr val="565755"/>
                </a:solidFill>
                <a:latin typeface="Calibri"/>
                <a:ea typeface="Calibri"/>
                <a:cs typeface="Calibri"/>
                <a:sym typeface="Calibri"/>
              </a:rPr>
              <a:t>Avaliar </a:t>
            </a:r>
            <a:r>
              <a:rPr lang="pt-BR" sz="3200" dirty="0" err="1">
                <a:solidFill>
                  <a:srgbClr val="565755"/>
                </a:solidFill>
                <a:latin typeface="Calibri"/>
                <a:ea typeface="Calibri"/>
                <a:cs typeface="Calibri"/>
                <a:sym typeface="Calibri"/>
              </a:rPr>
              <a:t>associação</a:t>
            </a:r>
            <a:r>
              <a:rPr lang="pt-BR" sz="3200" dirty="0">
                <a:solidFill>
                  <a:srgbClr val="565755"/>
                </a:solidFill>
                <a:latin typeface="Calibri"/>
                <a:ea typeface="Calibri"/>
                <a:cs typeface="Calibri"/>
                <a:sym typeface="Calibri"/>
              </a:rPr>
              <a:t> entre </a:t>
            </a:r>
            <a:r>
              <a:rPr lang="pt-BR" sz="3200" dirty="0" err="1">
                <a:solidFill>
                  <a:srgbClr val="565755"/>
                </a:solidFill>
                <a:latin typeface="Calibri"/>
                <a:ea typeface="Calibri"/>
                <a:cs typeface="Calibri"/>
                <a:sym typeface="Calibri"/>
              </a:rPr>
              <a:t>expressão</a:t>
            </a:r>
            <a:r>
              <a:rPr lang="pt-BR" sz="3200" dirty="0">
                <a:solidFill>
                  <a:srgbClr val="565755"/>
                </a:solidFill>
                <a:latin typeface="Calibri"/>
                <a:ea typeface="Calibri"/>
                <a:cs typeface="Calibri"/>
                <a:sym typeface="Calibri"/>
              </a:rPr>
              <a:t> de TS, </a:t>
            </a:r>
            <a:r>
              <a:rPr lang="pt-BR" sz="3200" dirty="0" err="1">
                <a:solidFill>
                  <a:srgbClr val="565755"/>
                </a:solidFill>
                <a:latin typeface="Calibri"/>
                <a:ea typeface="Calibri"/>
                <a:cs typeface="Calibri"/>
                <a:sym typeface="Calibri"/>
              </a:rPr>
              <a:t>fenótipo</a:t>
            </a:r>
            <a:r>
              <a:rPr lang="pt-BR" sz="3200" dirty="0">
                <a:solidFill>
                  <a:srgbClr val="565755"/>
                </a:solidFill>
                <a:latin typeface="Calibri"/>
                <a:ea typeface="Calibri"/>
                <a:cs typeface="Calibri"/>
                <a:sym typeface="Calibri"/>
              </a:rPr>
              <a:t> MSI e taxa de controle de </a:t>
            </a:r>
            <a:r>
              <a:rPr lang="pt-BR" sz="3200" dirty="0" err="1">
                <a:solidFill>
                  <a:srgbClr val="565755"/>
                </a:solidFill>
                <a:latin typeface="Calibri"/>
                <a:ea typeface="Calibri"/>
                <a:cs typeface="Calibri"/>
                <a:sym typeface="Calibri"/>
              </a:rPr>
              <a:t>doença</a:t>
            </a:r>
            <a:r>
              <a:rPr lang="pt-BR" sz="3200" dirty="0">
                <a:solidFill>
                  <a:srgbClr val="565755"/>
                </a:solidFill>
                <a:latin typeface="Calibri"/>
                <a:ea typeface="Calibri"/>
                <a:cs typeface="Calibri"/>
                <a:sym typeface="Calibri"/>
              </a:rPr>
              <a:t> (TCD) </a:t>
            </a:r>
            <a:r>
              <a:rPr lang="pt-BR" sz="3200" dirty="0" err="1">
                <a:solidFill>
                  <a:srgbClr val="565755"/>
                </a:solidFill>
                <a:latin typeface="Calibri"/>
                <a:ea typeface="Calibri"/>
                <a:cs typeface="Calibri"/>
                <a:sym typeface="Calibri"/>
              </a:rPr>
              <a:t>após</a:t>
            </a:r>
            <a:r>
              <a:rPr lang="pt-BR" sz="3200" dirty="0">
                <a:solidFill>
                  <a:srgbClr val="565755"/>
                </a:solidFill>
                <a:latin typeface="Calibri"/>
                <a:ea typeface="Calibri"/>
                <a:cs typeface="Calibri"/>
                <a:sym typeface="Calibri"/>
              </a:rPr>
              <a:t> terapia baseada em 5-FU nos pacientes com CCR no </a:t>
            </a:r>
            <a:r>
              <a:rPr lang="pt-BR" sz="3200" dirty="0" err="1">
                <a:solidFill>
                  <a:srgbClr val="565755"/>
                </a:solidFill>
                <a:latin typeface="Calibri"/>
                <a:ea typeface="Calibri"/>
                <a:cs typeface="Calibri"/>
                <a:sym typeface="Calibri"/>
              </a:rPr>
              <a:t>Estágio</a:t>
            </a:r>
            <a:r>
              <a:rPr lang="pt-BR" sz="3200" dirty="0">
                <a:solidFill>
                  <a:srgbClr val="565755"/>
                </a:solidFill>
                <a:latin typeface="Calibri"/>
                <a:ea typeface="Calibri"/>
                <a:cs typeface="Calibri"/>
                <a:sym typeface="Calibri"/>
              </a:rPr>
              <a:t> IV.</a:t>
            </a:r>
            <a:endParaRPr sz="3200" dirty="0">
              <a:solidFill>
                <a:srgbClr val="565755"/>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g2de285d4288_0_10"/>
          <p:cNvSpPr txBox="1">
            <a:spLocks noGrp="1"/>
          </p:cNvSpPr>
          <p:nvPr>
            <p:ph type="ctrTitle"/>
          </p:nvPr>
        </p:nvSpPr>
        <p:spPr>
          <a:xfrm>
            <a:off x="556898" y="411922"/>
            <a:ext cx="11666100" cy="1216200"/>
          </a:xfrm>
          <a:prstGeom prst="rect">
            <a:avLst/>
          </a:prstGeom>
          <a:noFill/>
          <a:ln>
            <a:noFill/>
          </a:ln>
        </p:spPr>
        <p:txBody>
          <a:bodyPr spcFirstLastPara="1" wrap="square" lIns="91425" tIns="45700" rIns="91425" bIns="45700" anchor="t" anchorCtr="0">
            <a:noAutofit/>
          </a:bodyPr>
          <a:lstStyle/>
          <a:p>
            <a:pPr marL="0" lvl="0" indent="0" algn="l" rtl="0">
              <a:lnSpc>
                <a:spcPct val="131428"/>
              </a:lnSpc>
              <a:spcBef>
                <a:spcPts val="0"/>
              </a:spcBef>
              <a:spcAft>
                <a:spcPts val="0"/>
              </a:spcAft>
              <a:buClr>
                <a:srgbClr val="476559"/>
              </a:buClr>
              <a:buSzPts val="7000"/>
              <a:buFont typeface="Calibri"/>
              <a:buNone/>
            </a:pPr>
            <a:r>
              <a:rPr lang="pt-BR"/>
              <a:t>Metodologia</a:t>
            </a:r>
            <a:endParaRPr/>
          </a:p>
        </p:txBody>
      </p:sp>
      <p:pic>
        <p:nvPicPr>
          <p:cNvPr id="154" name="Google Shape;154;g2de285d4288_0_10"/>
          <p:cNvPicPr preferRelativeResize="0"/>
          <p:nvPr/>
        </p:nvPicPr>
        <p:blipFill rotWithShape="1">
          <a:blip r:embed="rId3">
            <a:alphaModFix/>
          </a:blip>
          <a:srcRect/>
          <a:stretch/>
        </p:blipFill>
        <p:spPr>
          <a:xfrm>
            <a:off x="1" y="1661040"/>
            <a:ext cx="2757715" cy="480167"/>
          </a:xfrm>
          <a:prstGeom prst="rect">
            <a:avLst/>
          </a:prstGeom>
          <a:noFill/>
          <a:ln>
            <a:noFill/>
          </a:ln>
        </p:spPr>
      </p:pic>
      <p:grpSp>
        <p:nvGrpSpPr>
          <p:cNvPr id="155" name="Google Shape;155;g2de285d4288_0_10"/>
          <p:cNvGrpSpPr/>
          <p:nvPr/>
        </p:nvGrpSpPr>
        <p:grpSpPr>
          <a:xfrm>
            <a:off x="9325233" y="2503170"/>
            <a:ext cx="4313400" cy="4037573"/>
            <a:chOff x="4688988" y="1564499"/>
            <a:chExt cx="2156700" cy="2018787"/>
          </a:xfrm>
        </p:grpSpPr>
        <p:sp>
          <p:nvSpPr>
            <p:cNvPr id="156" name="Google Shape;156;g2de285d4288_0_10"/>
            <p:cNvSpPr/>
            <p:nvPr/>
          </p:nvSpPr>
          <p:spPr>
            <a:xfrm>
              <a:off x="4849302" y="3079475"/>
              <a:ext cx="1958400" cy="133500"/>
            </a:xfrm>
            <a:prstGeom prst="rect">
              <a:avLst/>
            </a:prstGeom>
            <a:solidFill>
              <a:srgbClr val="0E9453"/>
            </a:solidFill>
            <a:ln>
              <a:noFill/>
            </a:ln>
          </p:spPr>
          <p:txBody>
            <a:bodyPr spcFirstLastPara="1" wrap="square" lIns="182850" tIns="182850" rIns="182850" bIns="18285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57" name="Google Shape;157;g2de285d4288_0_10"/>
            <p:cNvGrpSpPr/>
            <p:nvPr/>
          </p:nvGrpSpPr>
          <p:grpSpPr>
            <a:xfrm>
              <a:off x="4688988" y="1564499"/>
              <a:ext cx="2156700" cy="2018787"/>
              <a:chOff x="4688988" y="1564499"/>
              <a:chExt cx="2156700" cy="2018787"/>
            </a:xfrm>
          </p:grpSpPr>
          <p:grpSp>
            <p:nvGrpSpPr>
              <p:cNvPr id="158" name="Google Shape;158;g2de285d4288_0_10"/>
              <p:cNvGrpSpPr/>
              <p:nvPr/>
            </p:nvGrpSpPr>
            <p:grpSpPr>
              <a:xfrm>
                <a:off x="4808316" y="2800065"/>
                <a:ext cx="92400" cy="411825"/>
                <a:chOff x="845575" y="2563700"/>
                <a:chExt cx="92400" cy="411825"/>
              </a:xfrm>
            </p:grpSpPr>
            <p:cxnSp>
              <p:nvCxnSpPr>
                <p:cNvPr id="159" name="Google Shape;159;g2de285d4288_0_10"/>
                <p:cNvCxnSpPr/>
                <p:nvPr/>
              </p:nvCxnSpPr>
              <p:spPr>
                <a:xfrm>
                  <a:off x="891775" y="2616125"/>
                  <a:ext cx="0" cy="359400"/>
                </a:xfrm>
                <a:prstGeom prst="straightConnector1">
                  <a:avLst/>
                </a:prstGeom>
                <a:noFill/>
                <a:ln w="9525" cap="flat" cmpd="sng">
                  <a:solidFill>
                    <a:srgbClr val="000000"/>
                  </a:solidFill>
                  <a:prstDash val="solid"/>
                  <a:round/>
                  <a:headEnd type="none" w="sm" len="sm"/>
                  <a:tailEnd type="none" w="sm" len="sm"/>
                </a:ln>
              </p:spPr>
            </p:cxnSp>
            <p:sp>
              <p:nvSpPr>
                <p:cNvPr id="160" name="Google Shape;160;g2de285d4288_0_10"/>
                <p:cNvSpPr/>
                <p:nvPr/>
              </p:nvSpPr>
              <p:spPr>
                <a:xfrm>
                  <a:off x="845575" y="2563700"/>
                  <a:ext cx="92400" cy="92400"/>
                </a:xfrm>
                <a:prstGeom prst="ellipse">
                  <a:avLst/>
                </a:prstGeom>
                <a:solidFill>
                  <a:srgbClr val="000000"/>
                </a:solidFill>
                <a:ln>
                  <a:noFill/>
                </a:ln>
              </p:spPr>
              <p:txBody>
                <a:bodyPr spcFirstLastPara="1" wrap="square" lIns="182850" tIns="182850" rIns="182850" bIns="18285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61" name="Google Shape;161;g2de285d4288_0_10"/>
              <p:cNvSpPr txBox="1"/>
              <p:nvPr/>
            </p:nvSpPr>
            <p:spPr>
              <a:xfrm>
                <a:off x="4688988" y="3211886"/>
                <a:ext cx="1157400" cy="371400"/>
              </a:xfrm>
              <a:prstGeom prst="rect">
                <a:avLst/>
              </a:prstGeom>
              <a:noFill/>
              <a:ln>
                <a:noFill/>
              </a:ln>
            </p:spPr>
            <p:txBody>
              <a:bodyPr spcFirstLastPara="1" wrap="square" lIns="182850" tIns="182850" rIns="182850" bIns="182850" anchor="t" anchorCtr="0">
                <a:noAutofit/>
              </a:bodyPr>
              <a:lstStyle/>
              <a:p>
                <a:pPr marL="0" marR="0" lvl="0" indent="0" algn="ctr" rtl="0">
                  <a:lnSpc>
                    <a:spcPct val="115000"/>
                  </a:lnSpc>
                  <a:spcBef>
                    <a:spcPts val="0"/>
                  </a:spcBef>
                  <a:spcAft>
                    <a:spcPts val="3200"/>
                  </a:spcAft>
                  <a:buClr>
                    <a:srgbClr val="000000"/>
                  </a:buClr>
                  <a:buSzPts val="2700"/>
                  <a:buFont typeface="Arial"/>
                  <a:buNone/>
                </a:pPr>
                <a:r>
                  <a:rPr lang="pt-BR" sz="2700" b="1">
                    <a:solidFill>
                      <a:srgbClr val="565755"/>
                    </a:solidFill>
                    <a:latin typeface="Calibri"/>
                    <a:ea typeface="Calibri"/>
                    <a:cs typeface="Calibri"/>
                    <a:sym typeface="Calibri"/>
                  </a:rPr>
                  <a:t>PAT</a:t>
                </a:r>
                <a:r>
                  <a:rPr lang="pt-BR" sz="2700" b="1" i="0" u="none" strike="noStrike" cap="none">
                    <a:solidFill>
                      <a:srgbClr val="565755"/>
                    </a:solidFill>
                    <a:latin typeface="Calibri"/>
                    <a:ea typeface="Calibri"/>
                    <a:cs typeface="Calibri"/>
                    <a:sym typeface="Calibri"/>
                  </a:rPr>
                  <a:t>OLOGIA</a:t>
                </a:r>
                <a:endParaRPr sz="2700" b="1" i="0" u="none" strike="noStrike" cap="none">
                  <a:solidFill>
                    <a:srgbClr val="565755"/>
                  </a:solidFill>
                  <a:latin typeface="Calibri"/>
                  <a:ea typeface="Calibri"/>
                  <a:cs typeface="Calibri"/>
                  <a:sym typeface="Calibri"/>
                </a:endParaRPr>
              </a:p>
            </p:txBody>
          </p:sp>
          <p:sp>
            <p:nvSpPr>
              <p:cNvPr id="162" name="Google Shape;162;g2de285d4288_0_10"/>
              <p:cNvSpPr txBox="1"/>
              <p:nvPr/>
            </p:nvSpPr>
            <p:spPr>
              <a:xfrm>
                <a:off x="4688988" y="1564499"/>
                <a:ext cx="2156700" cy="1237200"/>
              </a:xfrm>
              <a:prstGeom prst="rect">
                <a:avLst/>
              </a:prstGeom>
              <a:noFill/>
              <a:ln>
                <a:noFill/>
              </a:ln>
            </p:spPr>
            <p:txBody>
              <a:bodyPr spcFirstLastPara="1" wrap="square" lIns="182850" tIns="182850" rIns="182850" bIns="182850"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pt-BR" sz="2400" b="0" i="0" u="none" strike="noStrike" cap="none">
                    <a:solidFill>
                      <a:srgbClr val="565755"/>
                    </a:solidFill>
                    <a:latin typeface="Calibri"/>
                    <a:ea typeface="Calibri"/>
                    <a:cs typeface="Calibri"/>
                    <a:sym typeface="Calibri"/>
                  </a:rPr>
                  <a:t>Revisão de lâminas e marcação da área tumoral</a:t>
                </a:r>
                <a:endParaRPr sz="2400" b="0" i="0" u="none" strike="noStrike" cap="none">
                  <a:solidFill>
                    <a:srgbClr val="565755"/>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400"/>
                  <a:buFont typeface="Arial"/>
                  <a:buNone/>
                </a:pPr>
                <a:r>
                  <a:rPr lang="pt-BR" sz="2400" b="0" i="0" u="none" strike="noStrike" cap="none">
                    <a:solidFill>
                      <a:srgbClr val="565755"/>
                    </a:solidFill>
                    <a:latin typeface="Calibri"/>
                    <a:ea typeface="Calibri"/>
                    <a:cs typeface="Calibri"/>
                    <a:sym typeface="Calibri"/>
                  </a:rPr>
                  <a:t>Confecção de TMA</a:t>
                </a:r>
                <a:endParaRPr sz="2400" b="0" i="0" u="none" strike="noStrike" cap="none">
                  <a:solidFill>
                    <a:srgbClr val="565755"/>
                  </a:solidFill>
                  <a:latin typeface="Calibri"/>
                  <a:ea typeface="Calibri"/>
                  <a:cs typeface="Calibri"/>
                  <a:sym typeface="Calibri"/>
                </a:endParaRPr>
              </a:p>
              <a:p>
                <a:pPr marL="0" marR="0" lvl="0" indent="0" algn="l" rtl="0">
                  <a:lnSpc>
                    <a:spcPct val="100000"/>
                  </a:lnSpc>
                  <a:spcBef>
                    <a:spcPts val="0"/>
                  </a:spcBef>
                  <a:spcAft>
                    <a:spcPts val="3200"/>
                  </a:spcAft>
                  <a:buClr>
                    <a:srgbClr val="000000"/>
                  </a:buClr>
                  <a:buSzPts val="2400"/>
                  <a:buFont typeface="Arial"/>
                  <a:buNone/>
                </a:pPr>
                <a:r>
                  <a:rPr lang="pt-BR" sz="2400" b="0" i="0" u="none" strike="noStrike" cap="none">
                    <a:solidFill>
                      <a:srgbClr val="565755"/>
                    </a:solidFill>
                    <a:latin typeface="Calibri"/>
                    <a:ea typeface="Calibri"/>
                    <a:cs typeface="Calibri"/>
                    <a:sym typeface="Calibri"/>
                  </a:rPr>
                  <a:t>Reação imuno-histoquímica para TS e avaliação microscópica</a:t>
                </a:r>
                <a:endParaRPr sz="2400" b="1" i="0" u="none" strike="noStrike" cap="none">
                  <a:solidFill>
                    <a:srgbClr val="565755"/>
                  </a:solidFill>
                  <a:latin typeface="Calibri"/>
                  <a:ea typeface="Calibri"/>
                  <a:cs typeface="Calibri"/>
                  <a:sym typeface="Calibri"/>
                </a:endParaRPr>
              </a:p>
            </p:txBody>
          </p:sp>
        </p:grpSp>
      </p:grpSp>
      <p:grpSp>
        <p:nvGrpSpPr>
          <p:cNvPr id="163" name="Google Shape;163;g2de285d4288_0_10"/>
          <p:cNvGrpSpPr/>
          <p:nvPr/>
        </p:nvGrpSpPr>
        <p:grpSpPr>
          <a:xfrm>
            <a:off x="13300808" y="4349545"/>
            <a:ext cx="4960349" cy="3901125"/>
            <a:chOff x="6676775" y="2487686"/>
            <a:chExt cx="2480175" cy="1950563"/>
          </a:xfrm>
        </p:grpSpPr>
        <p:sp>
          <p:nvSpPr>
            <p:cNvPr id="164" name="Google Shape;164;g2de285d4288_0_10"/>
            <p:cNvSpPr/>
            <p:nvPr/>
          </p:nvSpPr>
          <p:spPr>
            <a:xfrm>
              <a:off x="6807650" y="3079475"/>
              <a:ext cx="2349300" cy="133500"/>
            </a:xfrm>
            <a:prstGeom prst="rect">
              <a:avLst/>
            </a:prstGeom>
            <a:solidFill>
              <a:srgbClr val="085630"/>
            </a:solidFill>
            <a:ln>
              <a:noFill/>
            </a:ln>
          </p:spPr>
          <p:txBody>
            <a:bodyPr spcFirstLastPara="1" wrap="square" lIns="182850" tIns="182850" rIns="182850" bIns="18285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65" name="Google Shape;165;g2de285d4288_0_10"/>
            <p:cNvGrpSpPr/>
            <p:nvPr/>
          </p:nvGrpSpPr>
          <p:grpSpPr>
            <a:xfrm>
              <a:off x="6676775" y="2487686"/>
              <a:ext cx="2175300" cy="1950563"/>
              <a:chOff x="6676775" y="2487686"/>
              <a:chExt cx="2175300" cy="1950563"/>
            </a:xfrm>
          </p:grpSpPr>
          <p:grpSp>
            <p:nvGrpSpPr>
              <p:cNvPr id="166" name="Google Shape;166;g2de285d4288_0_10"/>
              <p:cNvGrpSpPr/>
              <p:nvPr/>
            </p:nvGrpSpPr>
            <p:grpSpPr>
              <a:xfrm rot="10800000">
                <a:off x="6760035" y="3079467"/>
                <a:ext cx="92400" cy="411825"/>
                <a:chOff x="2070100" y="2563700"/>
                <a:chExt cx="92400" cy="411825"/>
              </a:xfrm>
            </p:grpSpPr>
            <p:cxnSp>
              <p:nvCxnSpPr>
                <p:cNvPr id="167" name="Google Shape;167;g2de285d4288_0_10"/>
                <p:cNvCxnSpPr/>
                <p:nvPr/>
              </p:nvCxnSpPr>
              <p:spPr>
                <a:xfrm>
                  <a:off x="2116300" y="2616125"/>
                  <a:ext cx="0" cy="359400"/>
                </a:xfrm>
                <a:prstGeom prst="straightConnector1">
                  <a:avLst/>
                </a:prstGeom>
                <a:noFill/>
                <a:ln w="9525" cap="flat" cmpd="sng">
                  <a:solidFill>
                    <a:srgbClr val="000000"/>
                  </a:solidFill>
                  <a:prstDash val="solid"/>
                  <a:round/>
                  <a:headEnd type="none" w="sm" len="sm"/>
                  <a:tailEnd type="none" w="sm" len="sm"/>
                </a:ln>
              </p:spPr>
            </p:cxnSp>
            <p:sp>
              <p:nvSpPr>
                <p:cNvPr id="168" name="Google Shape;168;g2de285d4288_0_10"/>
                <p:cNvSpPr/>
                <p:nvPr/>
              </p:nvSpPr>
              <p:spPr>
                <a:xfrm>
                  <a:off x="2070100" y="2563700"/>
                  <a:ext cx="92400" cy="92400"/>
                </a:xfrm>
                <a:prstGeom prst="ellipse">
                  <a:avLst/>
                </a:prstGeom>
                <a:solidFill>
                  <a:srgbClr val="000000"/>
                </a:solidFill>
                <a:ln>
                  <a:noFill/>
                </a:ln>
              </p:spPr>
              <p:txBody>
                <a:bodyPr spcFirstLastPara="1" wrap="square" lIns="182850" tIns="182850" rIns="182850" bIns="18285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69" name="Google Shape;169;g2de285d4288_0_10"/>
              <p:cNvSpPr txBox="1"/>
              <p:nvPr/>
            </p:nvSpPr>
            <p:spPr>
              <a:xfrm>
                <a:off x="6676775" y="2487686"/>
                <a:ext cx="1710900" cy="536100"/>
              </a:xfrm>
              <a:prstGeom prst="rect">
                <a:avLst/>
              </a:prstGeom>
              <a:noFill/>
              <a:ln>
                <a:noFill/>
              </a:ln>
            </p:spPr>
            <p:txBody>
              <a:bodyPr spcFirstLastPara="1" wrap="square" lIns="182850" tIns="182850" rIns="182850" bIns="182850" anchor="t" anchorCtr="0">
                <a:noAutofit/>
              </a:bodyPr>
              <a:lstStyle/>
              <a:p>
                <a:pPr marL="0" marR="0" lvl="0" indent="0" algn="l" rtl="0">
                  <a:lnSpc>
                    <a:spcPct val="115000"/>
                  </a:lnSpc>
                  <a:spcBef>
                    <a:spcPts val="0"/>
                  </a:spcBef>
                  <a:spcAft>
                    <a:spcPts val="3200"/>
                  </a:spcAft>
                  <a:buClr>
                    <a:srgbClr val="000000"/>
                  </a:buClr>
                  <a:buSzPts val="2700"/>
                  <a:buFont typeface="Arial"/>
                  <a:buNone/>
                </a:pPr>
                <a:r>
                  <a:rPr lang="pt-BR" sz="2700" b="1" i="0" u="none" strike="noStrike" cap="none">
                    <a:solidFill>
                      <a:srgbClr val="565755"/>
                    </a:solidFill>
                    <a:latin typeface="Calibri"/>
                    <a:ea typeface="Calibri"/>
                    <a:cs typeface="Calibri"/>
                    <a:sym typeface="Calibri"/>
                  </a:rPr>
                  <a:t>AVALIAÇÃO DO DESFECHO CLÍNICO</a:t>
                </a:r>
                <a:endParaRPr sz="2700" b="1" i="0" u="none" strike="noStrike" cap="none">
                  <a:solidFill>
                    <a:srgbClr val="565755"/>
                  </a:solidFill>
                  <a:latin typeface="Calibri"/>
                  <a:ea typeface="Calibri"/>
                  <a:cs typeface="Calibri"/>
                  <a:sym typeface="Calibri"/>
                </a:endParaRPr>
              </a:p>
            </p:txBody>
          </p:sp>
          <p:sp>
            <p:nvSpPr>
              <p:cNvPr id="170" name="Google Shape;170;g2de285d4288_0_10"/>
              <p:cNvSpPr txBox="1"/>
              <p:nvPr/>
            </p:nvSpPr>
            <p:spPr>
              <a:xfrm>
                <a:off x="6676775" y="3494449"/>
                <a:ext cx="2175300" cy="943800"/>
              </a:xfrm>
              <a:prstGeom prst="rect">
                <a:avLst/>
              </a:prstGeom>
              <a:noFill/>
              <a:ln>
                <a:noFill/>
              </a:ln>
            </p:spPr>
            <p:txBody>
              <a:bodyPr spcFirstLastPara="1" wrap="square" lIns="182850" tIns="182850" rIns="182850" bIns="182850"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pt-BR" sz="2400" b="0" i="0" u="none" strike="noStrike" cap="none">
                    <a:solidFill>
                      <a:srgbClr val="565755"/>
                    </a:solidFill>
                    <a:latin typeface="Calibri"/>
                    <a:ea typeface="Calibri"/>
                    <a:cs typeface="Calibri"/>
                    <a:sym typeface="Calibri"/>
                  </a:rPr>
                  <a:t>- Estágios II e III: Sobrevida Livre de Doença e Sobrevida Global</a:t>
                </a:r>
                <a:endParaRPr sz="2400" b="0" i="0" u="none" strike="noStrike" cap="none">
                  <a:solidFill>
                    <a:srgbClr val="565755"/>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400"/>
                  <a:buFont typeface="Arial"/>
                  <a:buNone/>
                </a:pPr>
                <a:r>
                  <a:rPr lang="pt-BR" sz="2400" b="0" i="0" u="none" strike="noStrike" cap="none">
                    <a:solidFill>
                      <a:srgbClr val="565755"/>
                    </a:solidFill>
                    <a:latin typeface="Calibri"/>
                    <a:ea typeface="Calibri"/>
                    <a:cs typeface="Calibri"/>
                    <a:sym typeface="Calibri"/>
                  </a:rPr>
                  <a:t>- Estágio IV: Taxa de Controle de Doença</a:t>
                </a:r>
                <a:endParaRPr sz="2400" b="0" i="0" u="none" strike="noStrike" cap="none">
                  <a:solidFill>
                    <a:srgbClr val="565755"/>
                  </a:solidFill>
                  <a:latin typeface="Calibri"/>
                  <a:ea typeface="Calibri"/>
                  <a:cs typeface="Calibri"/>
                  <a:sym typeface="Calibri"/>
                </a:endParaRPr>
              </a:p>
            </p:txBody>
          </p:sp>
        </p:grpSp>
      </p:grpSp>
      <p:grpSp>
        <p:nvGrpSpPr>
          <p:cNvPr id="171" name="Google Shape;171;g2de285d4288_0_10"/>
          <p:cNvGrpSpPr/>
          <p:nvPr/>
        </p:nvGrpSpPr>
        <p:grpSpPr>
          <a:xfrm>
            <a:off x="1378858" y="2854870"/>
            <a:ext cx="4350400" cy="3688050"/>
            <a:chOff x="715800" y="1740349"/>
            <a:chExt cx="2175200" cy="1844025"/>
          </a:xfrm>
        </p:grpSpPr>
        <p:sp>
          <p:nvSpPr>
            <p:cNvPr id="172" name="Google Shape;172;g2de285d4288_0_10"/>
            <p:cNvSpPr/>
            <p:nvPr/>
          </p:nvSpPr>
          <p:spPr>
            <a:xfrm>
              <a:off x="932600" y="3079475"/>
              <a:ext cx="1958400" cy="133500"/>
            </a:xfrm>
            <a:prstGeom prst="rect">
              <a:avLst/>
            </a:prstGeom>
            <a:solidFill>
              <a:srgbClr val="0E9453"/>
            </a:solidFill>
            <a:ln>
              <a:noFill/>
            </a:ln>
            <a:effectLst>
              <a:outerShdw blurRad="57150" dist="19050" dir="5400000" algn="bl" rotWithShape="0">
                <a:srgbClr val="000000">
                  <a:alpha val="50000"/>
                </a:srgbClr>
              </a:outerShdw>
            </a:effectLst>
          </p:spPr>
          <p:txBody>
            <a:bodyPr spcFirstLastPara="1" wrap="square" lIns="182850" tIns="182850" rIns="182850" bIns="18285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73" name="Google Shape;173;g2de285d4288_0_10"/>
            <p:cNvGrpSpPr/>
            <p:nvPr/>
          </p:nvGrpSpPr>
          <p:grpSpPr>
            <a:xfrm>
              <a:off x="715800" y="1740349"/>
              <a:ext cx="2065725" cy="1844025"/>
              <a:chOff x="715800" y="1740349"/>
              <a:chExt cx="2065725" cy="1844025"/>
            </a:xfrm>
          </p:grpSpPr>
          <p:sp>
            <p:nvSpPr>
              <p:cNvPr id="174" name="Google Shape;174;g2de285d4288_0_10"/>
              <p:cNvSpPr txBox="1"/>
              <p:nvPr/>
            </p:nvSpPr>
            <p:spPr>
              <a:xfrm>
                <a:off x="715800" y="3212974"/>
                <a:ext cx="1011600" cy="371400"/>
              </a:xfrm>
              <a:prstGeom prst="rect">
                <a:avLst/>
              </a:prstGeom>
              <a:noFill/>
              <a:ln>
                <a:noFill/>
              </a:ln>
            </p:spPr>
            <p:txBody>
              <a:bodyPr spcFirstLastPara="1" wrap="square" lIns="182850" tIns="182850" rIns="182850" bIns="182850" anchor="t" anchorCtr="0">
                <a:noAutofit/>
              </a:bodyPr>
              <a:lstStyle/>
              <a:p>
                <a:pPr marL="0" marR="0" lvl="0" indent="0" algn="l" rtl="0">
                  <a:lnSpc>
                    <a:spcPct val="115000"/>
                  </a:lnSpc>
                  <a:spcBef>
                    <a:spcPts val="0"/>
                  </a:spcBef>
                  <a:spcAft>
                    <a:spcPts val="3200"/>
                  </a:spcAft>
                  <a:buClr>
                    <a:srgbClr val="000000"/>
                  </a:buClr>
                  <a:buSzPts val="2700"/>
                  <a:buFont typeface="Arial"/>
                  <a:buNone/>
                </a:pPr>
                <a:r>
                  <a:rPr lang="pt-BR" sz="2700" b="1" i="0" u="none" strike="noStrike" cap="none">
                    <a:solidFill>
                      <a:srgbClr val="565755"/>
                    </a:solidFill>
                    <a:latin typeface="Calibri"/>
                    <a:ea typeface="Calibri"/>
                    <a:cs typeface="Calibri"/>
                    <a:sym typeface="Calibri"/>
                  </a:rPr>
                  <a:t>DEFINIÇÃO DE CASO</a:t>
                </a:r>
                <a:endParaRPr sz="2700" b="1" i="0" u="none" strike="noStrike" cap="none">
                  <a:solidFill>
                    <a:srgbClr val="565755"/>
                  </a:solidFill>
                  <a:latin typeface="Calibri"/>
                  <a:ea typeface="Calibri"/>
                  <a:cs typeface="Calibri"/>
                  <a:sym typeface="Calibri"/>
                </a:endParaRPr>
              </a:p>
            </p:txBody>
          </p:sp>
          <p:grpSp>
            <p:nvGrpSpPr>
              <p:cNvPr id="175" name="Google Shape;175;g2de285d4288_0_10"/>
              <p:cNvGrpSpPr/>
              <p:nvPr/>
            </p:nvGrpSpPr>
            <p:grpSpPr>
              <a:xfrm>
                <a:off x="881025" y="2800065"/>
                <a:ext cx="92400" cy="411825"/>
                <a:chOff x="845575" y="2563700"/>
                <a:chExt cx="92400" cy="411825"/>
              </a:xfrm>
            </p:grpSpPr>
            <p:cxnSp>
              <p:nvCxnSpPr>
                <p:cNvPr id="176" name="Google Shape;176;g2de285d4288_0_10"/>
                <p:cNvCxnSpPr/>
                <p:nvPr/>
              </p:nvCxnSpPr>
              <p:spPr>
                <a:xfrm>
                  <a:off x="891775" y="2616125"/>
                  <a:ext cx="0" cy="359400"/>
                </a:xfrm>
                <a:prstGeom prst="straightConnector1">
                  <a:avLst/>
                </a:prstGeom>
                <a:noFill/>
                <a:ln w="9525" cap="flat" cmpd="sng">
                  <a:solidFill>
                    <a:srgbClr val="000000"/>
                  </a:solidFill>
                  <a:prstDash val="solid"/>
                  <a:round/>
                  <a:headEnd type="none" w="sm" len="sm"/>
                  <a:tailEnd type="none" w="sm" len="sm"/>
                </a:ln>
              </p:spPr>
            </p:cxnSp>
            <p:sp>
              <p:nvSpPr>
                <p:cNvPr id="177" name="Google Shape;177;g2de285d4288_0_10"/>
                <p:cNvSpPr/>
                <p:nvPr/>
              </p:nvSpPr>
              <p:spPr>
                <a:xfrm>
                  <a:off x="845575" y="2563700"/>
                  <a:ext cx="92400" cy="92400"/>
                </a:xfrm>
                <a:prstGeom prst="ellipse">
                  <a:avLst/>
                </a:prstGeom>
                <a:solidFill>
                  <a:srgbClr val="000000"/>
                </a:solidFill>
                <a:ln>
                  <a:noFill/>
                </a:ln>
              </p:spPr>
              <p:txBody>
                <a:bodyPr spcFirstLastPara="1" wrap="square" lIns="182850" tIns="182850" rIns="182850" bIns="18285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78" name="Google Shape;178;g2de285d4288_0_10"/>
              <p:cNvSpPr txBox="1"/>
              <p:nvPr/>
            </p:nvSpPr>
            <p:spPr>
              <a:xfrm>
                <a:off x="823125" y="1740349"/>
                <a:ext cx="1958400" cy="1061400"/>
              </a:xfrm>
              <a:prstGeom prst="rect">
                <a:avLst/>
              </a:prstGeom>
              <a:noFill/>
              <a:ln>
                <a:noFill/>
              </a:ln>
            </p:spPr>
            <p:txBody>
              <a:bodyPr spcFirstLastPara="1" wrap="square" lIns="182850" tIns="182850" rIns="182850" bIns="182850"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pt-BR" sz="2400" b="0" i="0" u="none" strike="noStrike" cap="none">
                    <a:solidFill>
                      <a:srgbClr val="565755"/>
                    </a:solidFill>
                    <a:latin typeface="Calibri"/>
                    <a:ea typeface="Calibri"/>
                    <a:cs typeface="Calibri"/>
                    <a:sym typeface="Calibri"/>
                  </a:rPr>
                  <a:t>Adenocarcinoma colorretal </a:t>
                </a:r>
                <a:endParaRPr sz="2400" b="0" i="0" u="none" strike="noStrike" cap="none">
                  <a:solidFill>
                    <a:srgbClr val="565755"/>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400"/>
                  <a:buFont typeface="Arial"/>
                  <a:buNone/>
                </a:pPr>
                <a:r>
                  <a:rPr lang="pt-BR" sz="2400" b="0" i="0" u="none" strike="noStrike" cap="none">
                    <a:solidFill>
                      <a:srgbClr val="565755"/>
                    </a:solidFill>
                    <a:latin typeface="Calibri"/>
                    <a:ea typeface="Calibri"/>
                    <a:cs typeface="Calibri"/>
                    <a:sym typeface="Calibri"/>
                  </a:rPr>
                  <a:t>dMMR</a:t>
                </a:r>
                <a:endParaRPr sz="2400" b="0" i="0" u="none" strike="noStrike" cap="none">
                  <a:solidFill>
                    <a:srgbClr val="565755"/>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400"/>
                  <a:buFont typeface="Arial"/>
                  <a:buNone/>
                </a:pPr>
                <a:r>
                  <a:rPr lang="pt-BR" sz="2400" b="0" i="0" u="none" strike="noStrike" cap="none">
                    <a:solidFill>
                      <a:srgbClr val="565755"/>
                    </a:solidFill>
                    <a:latin typeface="Calibri"/>
                    <a:ea typeface="Calibri"/>
                    <a:cs typeface="Calibri"/>
                    <a:sym typeface="Calibri"/>
                  </a:rPr>
                  <a:t>Estágios II, III ou IV </a:t>
                </a:r>
                <a:endParaRPr sz="2400" b="0" i="0" u="none" strike="noStrike" cap="none">
                  <a:solidFill>
                    <a:srgbClr val="565755"/>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400"/>
                  <a:buFont typeface="Arial"/>
                  <a:buNone/>
                </a:pPr>
                <a:r>
                  <a:rPr lang="pt-BR" sz="2400" b="0" i="0" u="none" strike="noStrike" cap="none">
                    <a:solidFill>
                      <a:srgbClr val="565755"/>
                    </a:solidFill>
                    <a:latin typeface="Calibri"/>
                    <a:ea typeface="Calibri"/>
                    <a:cs typeface="Calibri"/>
                    <a:sym typeface="Calibri"/>
                  </a:rPr>
                  <a:t>Tratamento no ICESP de 2009 a 2020</a:t>
                </a:r>
                <a:endParaRPr sz="2400" b="1" i="0" u="none" strike="noStrike" cap="none">
                  <a:solidFill>
                    <a:srgbClr val="565755"/>
                  </a:solidFill>
                  <a:latin typeface="Calibri"/>
                  <a:ea typeface="Calibri"/>
                  <a:cs typeface="Calibri"/>
                  <a:sym typeface="Calibri"/>
                </a:endParaRPr>
              </a:p>
            </p:txBody>
          </p:sp>
        </p:grpSp>
      </p:grpSp>
      <p:grpSp>
        <p:nvGrpSpPr>
          <p:cNvPr id="179" name="Google Shape;179;g2de285d4288_0_10"/>
          <p:cNvGrpSpPr/>
          <p:nvPr/>
        </p:nvGrpSpPr>
        <p:grpSpPr>
          <a:xfrm>
            <a:off x="5340090" y="4779370"/>
            <a:ext cx="4661068" cy="3471302"/>
            <a:chOff x="2696416" y="2702599"/>
            <a:chExt cx="2330534" cy="1735651"/>
          </a:xfrm>
        </p:grpSpPr>
        <p:sp>
          <p:nvSpPr>
            <p:cNvPr id="180" name="Google Shape;180;g2de285d4288_0_10"/>
            <p:cNvSpPr/>
            <p:nvPr/>
          </p:nvSpPr>
          <p:spPr>
            <a:xfrm>
              <a:off x="2890952" y="3079475"/>
              <a:ext cx="1958400" cy="133500"/>
            </a:xfrm>
            <a:prstGeom prst="rect">
              <a:avLst/>
            </a:prstGeom>
            <a:solidFill>
              <a:srgbClr val="085630"/>
            </a:solidFill>
            <a:ln>
              <a:noFill/>
            </a:ln>
          </p:spPr>
          <p:txBody>
            <a:bodyPr spcFirstLastPara="1" wrap="square" lIns="182850" tIns="182850" rIns="182850" bIns="18285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81" name="Google Shape;181;g2de285d4288_0_10"/>
            <p:cNvGrpSpPr/>
            <p:nvPr/>
          </p:nvGrpSpPr>
          <p:grpSpPr>
            <a:xfrm>
              <a:off x="2696416" y="2702599"/>
              <a:ext cx="2330534" cy="1735651"/>
              <a:chOff x="2696416" y="2702599"/>
              <a:chExt cx="2330534" cy="1735651"/>
            </a:xfrm>
          </p:grpSpPr>
          <p:sp>
            <p:nvSpPr>
              <p:cNvPr id="182" name="Google Shape;182;g2de285d4288_0_10"/>
              <p:cNvSpPr txBox="1"/>
              <p:nvPr/>
            </p:nvSpPr>
            <p:spPr>
              <a:xfrm>
                <a:off x="2696416" y="2702599"/>
                <a:ext cx="1290000" cy="371400"/>
              </a:xfrm>
              <a:prstGeom prst="rect">
                <a:avLst/>
              </a:prstGeom>
              <a:noFill/>
              <a:ln>
                <a:noFill/>
              </a:ln>
            </p:spPr>
            <p:txBody>
              <a:bodyPr spcFirstLastPara="1" wrap="square" lIns="182850" tIns="182850" rIns="182850" bIns="182850" anchor="t" anchorCtr="0">
                <a:noAutofit/>
              </a:bodyPr>
              <a:lstStyle/>
              <a:p>
                <a:pPr marL="0" marR="0" lvl="0" indent="0" algn="ctr" rtl="0">
                  <a:lnSpc>
                    <a:spcPct val="115000"/>
                  </a:lnSpc>
                  <a:spcBef>
                    <a:spcPts val="0"/>
                  </a:spcBef>
                  <a:spcAft>
                    <a:spcPts val="3200"/>
                  </a:spcAft>
                  <a:buClr>
                    <a:srgbClr val="000000"/>
                  </a:buClr>
                  <a:buSzPts val="2700"/>
                  <a:buFont typeface="Arial"/>
                  <a:buNone/>
                </a:pPr>
                <a:r>
                  <a:rPr lang="pt-BR" sz="2700" b="1" i="0" u="none" strike="noStrike" cap="none">
                    <a:solidFill>
                      <a:srgbClr val="565755"/>
                    </a:solidFill>
                    <a:latin typeface="Calibri"/>
                    <a:ea typeface="Calibri"/>
                    <a:cs typeface="Calibri"/>
                    <a:sym typeface="Calibri"/>
                  </a:rPr>
                  <a:t>PAREAMENTO</a:t>
                </a:r>
                <a:endParaRPr sz="2700" b="1" i="0" u="none" strike="noStrike" cap="none">
                  <a:solidFill>
                    <a:srgbClr val="565755"/>
                  </a:solidFill>
                  <a:latin typeface="Calibri"/>
                  <a:ea typeface="Calibri"/>
                  <a:cs typeface="Calibri"/>
                  <a:sym typeface="Calibri"/>
                </a:endParaRPr>
              </a:p>
            </p:txBody>
          </p:sp>
          <p:grpSp>
            <p:nvGrpSpPr>
              <p:cNvPr id="183" name="Google Shape;183;g2de285d4288_0_10"/>
              <p:cNvGrpSpPr/>
              <p:nvPr/>
            </p:nvGrpSpPr>
            <p:grpSpPr>
              <a:xfrm rot="10800000">
                <a:off x="2849073" y="3079467"/>
                <a:ext cx="92400" cy="411825"/>
                <a:chOff x="2070100" y="2563700"/>
                <a:chExt cx="92400" cy="411825"/>
              </a:xfrm>
            </p:grpSpPr>
            <p:cxnSp>
              <p:nvCxnSpPr>
                <p:cNvPr id="184" name="Google Shape;184;g2de285d4288_0_10"/>
                <p:cNvCxnSpPr/>
                <p:nvPr/>
              </p:nvCxnSpPr>
              <p:spPr>
                <a:xfrm>
                  <a:off x="2116300" y="2616125"/>
                  <a:ext cx="0" cy="359400"/>
                </a:xfrm>
                <a:prstGeom prst="straightConnector1">
                  <a:avLst/>
                </a:prstGeom>
                <a:noFill/>
                <a:ln w="9525" cap="flat" cmpd="sng">
                  <a:solidFill>
                    <a:srgbClr val="000000"/>
                  </a:solidFill>
                  <a:prstDash val="solid"/>
                  <a:round/>
                  <a:headEnd type="none" w="sm" len="sm"/>
                  <a:tailEnd type="none" w="sm" len="sm"/>
                </a:ln>
              </p:spPr>
            </p:cxnSp>
            <p:sp>
              <p:nvSpPr>
                <p:cNvPr id="185" name="Google Shape;185;g2de285d4288_0_10"/>
                <p:cNvSpPr/>
                <p:nvPr/>
              </p:nvSpPr>
              <p:spPr>
                <a:xfrm>
                  <a:off x="2070100" y="2563700"/>
                  <a:ext cx="92400" cy="92400"/>
                </a:xfrm>
                <a:prstGeom prst="ellipse">
                  <a:avLst/>
                </a:prstGeom>
                <a:solidFill>
                  <a:srgbClr val="000000"/>
                </a:solidFill>
                <a:ln>
                  <a:noFill/>
                </a:ln>
              </p:spPr>
              <p:txBody>
                <a:bodyPr spcFirstLastPara="1" wrap="square" lIns="182850" tIns="182850" rIns="182850" bIns="18285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86" name="Google Shape;186;g2de285d4288_0_10"/>
              <p:cNvSpPr txBox="1"/>
              <p:nvPr/>
            </p:nvSpPr>
            <p:spPr>
              <a:xfrm>
                <a:off x="2773350" y="3494450"/>
                <a:ext cx="2253600" cy="943800"/>
              </a:xfrm>
              <a:prstGeom prst="rect">
                <a:avLst/>
              </a:prstGeom>
              <a:noFill/>
              <a:ln>
                <a:noFill/>
              </a:ln>
            </p:spPr>
            <p:txBody>
              <a:bodyPr spcFirstLastPara="1" wrap="square" lIns="182850" tIns="182850" rIns="182850" bIns="182850"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pt-BR" sz="2400" b="0" i="0" u="none" strike="noStrike" cap="none">
                    <a:solidFill>
                      <a:srgbClr val="565755"/>
                    </a:solidFill>
                    <a:latin typeface="Calibri"/>
                    <a:ea typeface="Calibri"/>
                    <a:cs typeface="Calibri"/>
                    <a:sym typeface="Calibri"/>
                  </a:rPr>
                  <a:t>Sexo</a:t>
                </a:r>
                <a:endParaRPr sz="2400" b="0" i="0" u="none" strike="noStrike" cap="none">
                  <a:solidFill>
                    <a:srgbClr val="565755"/>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400"/>
                  <a:buFont typeface="Arial"/>
                  <a:buNone/>
                </a:pPr>
                <a:r>
                  <a:rPr lang="pt-BR" sz="2400" b="0" i="0" u="none" strike="noStrike" cap="none">
                    <a:solidFill>
                      <a:srgbClr val="565755"/>
                    </a:solidFill>
                    <a:latin typeface="Calibri"/>
                    <a:ea typeface="Calibri"/>
                    <a:cs typeface="Calibri"/>
                    <a:sym typeface="Calibri"/>
                  </a:rPr>
                  <a:t>Idade (65)</a:t>
                </a:r>
                <a:endParaRPr sz="2400" b="0" i="0" u="none" strike="noStrike" cap="none">
                  <a:solidFill>
                    <a:srgbClr val="565755"/>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400"/>
                  <a:buFont typeface="Arial"/>
                  <a:buNone/>
                </a:pPr>
                <a:r>
                  <a:rPr lang="pt-BR" sz="2400" b="0" i="0" u="none" strike="noStrike" cap="none">
                    <a:solidFill>
                      <a:srgbClr val="565755"/>
                    </a:solidFill>
                    <a:latin typeface="Calibri"/>
                    <a:ea typeface="Calibri"/>
                    <a:cs typeface="Calibri"/>
                    <a:sym typeface="Calibri"/>
                  </a:rPr>
                  <a:t>Lateralidade</a:t>
                </a:r>
                <a:endParaRPr sz="2400" b="0" i="0" u="none" strike="noStrike" cap="none">
                  <a:solidFill>
                    <a:srgbClr val="565755"/>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400"/>
                  <a:buFont typeface="Arial"/>
                  <a:buNone/>
                </a:pPr>
                <a:r>
                  <a:rPr lang="pt-BR" sz="2400" b="0" i="0" u="none" strike="noStrike" cap="none">
                    <a:solidFill>
                      <a:srgbClr val="565755"/>
                    </a:solidFill>
                    <a:latin typeface="Calibri"/>
                    <a:ea typeface="Calibri"/>
                    <a:cs typeface="Calibri"/>
                    <a:sym typeface="Calibri"/>
                  </a:rPr>
                  <a:t>Estadiamento</a:t>
                </a:r>
                <a:endParaRPr sz="2400" b="0" i="0" u="none" strike="noStrike" cap="none">
                  <a:solidFill>
                    <a:srgbClr val="565755"/>
                  </a:solidFill>
                  <a:latin typeface="Calibri"/>
                  <a:ea typeface="Calibri"/>
                  <a:cs typeface="Calibri"/>
                  <a:sym typeface="Calibri"/>
                </a:endParaRPr>
              </a:p>
            </p:txBody>
          </p:sp>
        </p:grpSp>
      </p:grpSp>
      <p:sp>
        <p:nvSpPr>
          <p:cNvPr id="188" name="Google Shape;188;g2de285d4288_0_10"/>
          <p:cNvSpPr txBox="1"/>
          <p:nvPr/>
        </p:nvSpPr>
        <p:spPr>
          <a:xfrm>
            <a:off x="9325225" y="8179800"/>
            <a:ext cx="2606700" cy="1216200"/>
          </a:xfrm>
          <a:prstGeom prst="rect">
            <a:avLst/>
          </a:prstGeom>
          <a:noFill/>
          <a:ln>
            <a:noFill/>
          </a:ln>
        </p:spPr>
        <p:txBody>
          <a:bodyPr spcFirstLastPara="1" wrap="square" lIns="182850" tIns="182850" rIns="182850" bIns="182850" anchor="t" anchorCtr="0">
            <a:noAutofit/>
          </a:bodyPr>
          <a:lstStyle/>
          <a:p>
            <a:pPr marL="0" marR="0" lvl="0" indent="0" algn="l" rtl="0">
              <a:lnSpc>
                <a:spcPct val="100000"/>
              </a:lnSpc>
              <a:spcBef>
                <a:spcPts val="0"/>
              </a:spcBef>
              <a:spcAft>
                <a:spcPts val="0"/>
              </a:spcAft>
              <a:buClr>
                <a:srgbClr val="000000"/>
              </a:buClr>
              <a:buSzPts val="2700"/>
              <a:buFont typeface="Arial"/>
              <a:buNone/>
            </a:pPr>
            <a:r>
              <a:rPr lang="pt-BR" sz="2700" b="1" dirty="0">
                <a:solidFill>
                  <a:srgbClr val="565755"/>
                </a:solidFill>
                <a:latin typeface="Calibri"/>
                <a:ea typeface="Calibri"/>
                <a:cs typeface="Calibri"/>
                <a:sym typeface="Calibri"/>
              </a:rPr>
              <a:t>123 casos</a:t>
            </a:r>
            <a:endParaRPr sz="2700" b="1" dirty="0">
              <a:solidFill>
                <a:srgbClr val="565755"/>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700"/>
              <a:buFont typeface="Arial"/>
              <a:buNone/>
            </a:pPr>
            <a:r>
              <a:rPr lang="pt-BR" sz="2700" b="1" dirty="0">
                <a:solidFill>
                  <a:srgbClr val="565755"/>
                </a:solidFill>
                <a:latin typeface="Calibri"/>
                <a:ea typeface="Calibri"/>
                <a:cs typeface="Calibri"/>
                <a:sym typeface="Calibri"/>
              </a:rPr>
              <a:t>123 controles</a:t>
            </a:r>
            <a:endParaRPr sz="2700" b="1" dirty="0">
              <a:solidFill>
                <a:srgbClr val="565755"/>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8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g2de285d4288_0_28"/>
          <p:cNvSpPr txBox="1">
            <a:spLocks noGrp="1"/>
          </p:cNvSpPr>
          <p:nvPr>
            <p:ph type="ctrTitle"/>
          </p:nvPr>
        </p:nvSpPr>
        <p:spPr>
          <a:xfrm>
            <a:off x="556898" y="414323"/>
            <a:ext cx="11666100" cy="1216200"/>
          </a:xfrm>
          <a:prstGeom prst="rect">
            <a:avLst/>
          </a:prstGeom>
          <a:noFill/>
          <a:ln>
            <a:noFill/>
          </a:ln>
        </p:spPr>
        <p:txBody>
          <a:bodyPr spcFirstLastPara="1" wrap="square" lIns="91425" tIns="45700" rIns="91425" bIns="45700" anchor="t" anchorCtr="0">
            <a:noAutofit/>
          </a:bodyPr>
          <a:lstStyle/>
          <a:p>
            <a:pPr marL="0" lvl="0" indent="0" algn="l" rtl="0">
              <a:lnSpc>
                <a:spcPct val="131428"/>
              </a:lnSpc>
              <a:spcBef>
                <a:spcPts val="0"/>
              </a:spcBef>
              <a:spcAft>
                <a:spcPts val="0"/>
              </a:spcAft>
              <a:buClr>
                <a:srgbClr val="476559"/>
              </a:buClr>
              <a:buSzPts val="7000"/>
              <a:buFont typeface="Calibri"/>
              <a:buNone/>
            </a:pPr>
            <a:r>
              <a:rPr lang="pt-BR"/>
              <a:t>Resultados</a:t>
            </a:r>
            <a:endParaRPr/>
          </a:p>
        </p:txBody>
      </p:sp>
      <p:pic>
        <p:nvPicPr>
          <p:cNvPr id="194" name="Google Shape;194;g2de285d4288_0_28"/>
          <p:cNvPicPr preferRelativeResize="0"/>
          <p:nvPr/>
        </p:nvPicPr>
        <p:blipFill rotWithShape="1">
          <a:blip r:embed="rId3">
            <a:alphaModFix/>
          </a:blip>
          <a:srcRect/>
          <a:stretch/>
        </p:blipFill>
        <p:spPr>
          <a:xfrm>
            <a:off x="1" y="1661040"/>
            <a:ext cx="2757715" cy="480167"/>
          </a:xfrm>
          <a:prstGeom prst="rect">
            <a:avLst/>
          </a:prstGeom>
          <a:noFill/>
          <a:ln>
            <a:noFill/>
          </a:ln>
        </p:spPr>
      </p:pic>
      <p:sp>
        <p:nvSpPr>
          <p:cNvPr id="5" name="Google Shape;188;g2de285d4288_0_10">
            <a:extLst>
              <a:ext uri="{FF2B5EF4-FFF2-40B4-BE49-F238E27FC236}">
                <a16:creationId xmlns:a16="http://schemas.microsoft.com/office/drawing/2014/main" id="{97C9A59A-8F22-F0CB-D8F2-AA074D924965}"/>
              </a:ext>
            </a:extLst>
          </p:cNvPr>
          <p:cNvSpPr txBox="1"/>
          <p:nvPr/>
        </p:nvSpPr>
        <p:spPr>
          <a:xfrm>
            <a:off x="12402291" y="8507294"/>
            <a:ext cx="2897181" cy="1293667"/>
          </a:xfrm>
          <a:prstGeom prst="rect">
            <a:avLst/>
          </a:prstGeom>
          <a:noFill/>
          <a:ln>
            <a:noFill/>
          </a:ln>
        </p:spPr>
        <p:txBody>
          <a:bodyPr spcFirstLastPara="1" wrap="square" lIns="182850" tIns="182850" rIns="182850" bIns="182850" anchor="t" anchorCtr="0">
            <a:noAutofit/>
          </a:bodyPr>
          <a:lstStyle/>
          <a:p>
            <a:pPr marL="0" marR="0" lvl="0" indent="0" algn="l" rtl="0">
              <a:lnSpc>
                <a:spcPct val="100000"/>
              </a:lnSpc>
              <a:spcBef>
                <a:spcPts val="0"/>
              </a:spcBef>
              <a:spcAft>
                <a:spcPts val="0"/>
              </a:spcAft>
              <a:buClr>
                <a:srgbClr val="000000"/>
              </a:buClr>
              <a:buSzPts val="2700"/>
              <a:buFont typeface="Arial"/>
              <a:buNone/>
            </a:pPr>
            <a:r>
              <a:rPr lang="pt-PT" sz="3200" b="1" dirty="0">
                <a:solidFill>
                  <a:srgbClr val="565755"/>
                </a:solidFill>
                <a:latin typeface="Calibri"/>
                <a:ea typeface="Calibri"/>
                <a:cs typeface="Calibri"/>
                <a:sym typeface="Calibri"/>
              </a:rPr>
              <a:t>0+/1+ TS </a:t>
            </a:r>
            <a:r>
              <a:rPr lang="pt-PT" sz="3200" b="1" i="1" dirty="0">
                <a:solidFill>
                  <a:srgbClr val="565755"/>
                </a:solidFill>
                <a:latin typeface="Calibri"/>
                <a:ea typeface="Calibri"/>
                <a:cs typeface="Calibri"/>
                <a:sym typeface="Calibri"/>
              </a:rPr>
              <a:t>low</a:t>
            </a:r>
          </a:p>
          <a:p>
            <a:pPr marL="0" marR="0" lvl="0" indent="0" algn="l" rtl="0">
              <a:lnSpc>
                <a:spcPct val="100000"/>
              </a:lnSpc>
              <a:spcBef>
                <a:spcPts val="0"/>
              </a:spcBef>
              <a:spcAft>
                <a:spcPts val="0"/>
              </a:spcAft>
              <a:buClr>
                <a:srgbClr val="000000"/>
              </a:buClr>
              <a:buSzPts val="2700"/>
              <a:buFont typeface="Arial"/>
              <a:buNone/>
            </a:pPr>
            <a:r>
              <a:rPr lang="pt-PT" sz="3200" b="1" dirty="0">
                <a:solidFill>
                  <a:srgbClr val="565755"/>
                </a:solidFill>
                <a:latin typeface="Calibri"/>
                <a:ea typeface="Calibri"/>
                <a:cs typeface="Calibri"/>
                <a:sym typeface="Calibri"/>
              </a:rPr>
              <a:t>2+/3+ TS </a:t>
            </a:r>
            <a:r>
              <a:rPr lang="pt-PT" sz="3200" b="1" i="1" dirty="0">
                <a:solidFill>
                  <a:srgbClr val="565755"/>
                </a:solidFill>
                <a:latin typeface="Calibri"/>
                <a:ea typeface="Calibri"/>
                <a:cs typeface="Calibri"/>
                <a:sym typeface="Calibri"/>
              </a:rPr>
              <a:t>high</a:t>
            </a:r>
            <a:endParaRPr sz="3200" b="1" dirty="0">
              <a:solidFill>
                <a:srgbClr val="565755"/>
              </a:solidFill>
              <a:latin typeface="Calibri"/>
              <a:ea typeface="Calibri"/>
              <a:cs typeface="Calibri"/>
              <a:sym typeface="Calibri"/>
            </a:endParaRPr>
          </a:p>
        </p:txBody>
      </p:sp>
      <p:pic>
        <p:nvPicPr>
          <p:cNvPr id="7" name="Imagem 6">
            <a:extLst>
              <a:ext uri="{FF2B5EF4-FFF2-40B4-BE49-F238E27FC236}">
                <a16:creationId xmlns:a16="http://schemas.microsoft.com/office/drawing/2014/main" id="{78B2B499-9EEB-FC44-A31E-98C5E02AB941}"/>
              </a:ext>
            </a:extLst>
          </p:cNvPr>
          <p:cNvPicPr>
            <a:picLocks noChangeAspect="1"/>
          </p:cNvPicPr>
          <p:nvPr/>
        </p:nvPicPr>
        <p:blipFill>
          <a:blip r:embed="rId4"/>
          <a:stretch>
            <a:fillRect/>
          </a:stretch>
        </p:blipFill>
        <p:spPr>
          <a:xfrm>
            <a:off x="4371278" y="1779706"/>
            <a:ext cx="8031014" cy="802125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165</TotalTime>
  <Words>1495</Words>
  <Application>Microsoft Macintosh PowerPoint</Application>
  <PresentationFormat>Personalizar</PresentationFormat>
  <Paragraphs>113</Paragraphs>
  <Slides>18</Slides>
  <Notes>18</Notes>
  <HiddenSlides>0</HiddenSlides>
  <MMClips>0</MMClips>
  <ScaleCrop>false</ScaleCrop>
  <HeadingPairs>
    <vt:vector size="6" baseType="variant">
      <vt:variant>
        <vt:lpstr>Fontes usadas</vt:lpstr>
      </vt:variant>
      <vt:variant>
        <vt:i4>2</vt:i4>
      </vt:variant>
      <vt:variant>
        <vt:lpstr>Tema</vt:lpstr>
      </vt:variant>
      <vt:variant>
        <vt:i4>1</vt:i4>
      </vt:variant>
      <vt:variant>
        <vt:lpstr>Títulos de slides</vt:lpstr>
      </vt:variant>
      <vt:variant>
        <vt:i4>18</vt:i4>
      </vt:variant>
    </vt:vector>
  </HeadingPairs>
  <TitlesOfParts>
    <vt:vector size="21" baseType="lpstr">
      <vt:lpstr>Arial</vt:lpstr>
      <vt:lpstr>Calibri</vt:lpstr>
      <vt:lpstr>Simple Light</vt:lpstr>
      <vt:lpstr>Avaliação da expressão de Timidilato Sintetase no Câncer Colorretal com Instabilidade de Microssatélites: implicações prognósticas e resultados oncológicos</vt:lpstr>
      <vt:lpstr>Declaração de Conflito de Interesse</vt:lpstr>
      <vt:lpstr>Introdução</vt:lpstr>
      <vt:lpstr>Introdução</vt:lpstr>
      <vt:lpstr>Apresentação do PowerPoint</vt:lpstr>
      <vt:lpstr>Introdução</vt:lpstr>
      <vt:lpstr>Objetivos</vt:lpstr>
      <vt:lpstr>Metodologia</vt:lpstr>
      <vt:lpstr>Resultados</vt:lpstr>
      <vt:lpstr>Resultados</vt:lpstr>
      <vt:lpstr>Resultados</vt:lpstr>
      <vt:lpstr>Resultados</vt:lpstr>
      <vt:lpstr>Resultados</vt:lpstr>
      <vt:lpstr>Resultados</vt:lpstr>
      <vt:lpstr>Resultados</vt:lpstr>
      <vt:lpstr>Resultados</vt:lpstr>
      <vt:lpstr>Conclusões</vt:lpstr>
      <vt:lpstr>OBRIGADA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Avaliação da expressão de Timidilato Sintetase no Câncer Colorretal com Instabilidade de Microssatélites: implicações prognósticas e resultados oncológicos</dc:title>
  <dc:creator>Alexsander Verrone</dc:creator>
  <cp:lastModifiedBy>Flavia A</cp:lastModifiedBy>
  <cp:revision>5</cp:revision>
  <dcterms:created xsi:type="dcterms:W3CDTF">2024-02-22T18:43:09Z</dcterms:created>
  <dcterms:modified xsi:type="dcterms:W3CDTF">2024-05-30T01:29:19Z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fs.IsStoryboard">
    <vt:bool>true</vt:bool>
  </property>
  <property fmtid="{D5CDD505-2E9C-101B-9397-08002B2CF9AE}" pid="3" name="Tfs.LastKnownPath">
    <vt:lpwstr>https://d.docs.live.net/63ee6ee913b13d11/Alex/Congresso/2024/ppt.pptx</vt:lpwstr>
  </property>
</Properties>
</file>